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5416" r:id="rId2"/>
    <p:sldMasterId id="2147485462" r:id="rId3"/>
  </p:sldMasterIdLst>
  <p:notesMasterIdLst>
    <p:notesMasterId r:id="rId14"/>
  </p:notesMasterIdLst>
  <p:handoutMasterIdLst>
    <p:handoutMasterId r:id="rId15"/>
  </p:handoutMasterIdLst>
  <p:sldIdLst>
    <p:sldId id="2076138589" r:id="rId4"/>
    <p:sldId id="2076138497" r:id="rId5"/>
    <p:sldId id="2076138500" r:id="rId6"/>
    <p:sldId id="2076138501" r:id="rId7"/>
    <p:sldId id="2076138599" r:id="rId8"/>
    <p:sldId id="2147469011" r:id="rId9"/>
    <p:sldId id="1893" r:id="rId10"/>
    <p:sldId id="262" r:id="rId11"/>
    <p:sldId id="2076137207" r:id="rId12"/>
    <p:sldId id="2076138466" r:id="rId13"/>
  </p:sldIdLst>
  <p:sldSz cx="12192000" cy="6858000"/>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640" userDrawn="1">
          <p15:clr>
            <a:srgbClr val="A4A3A4"/>
          </p15:clr>
        </p15:guide>
        <p15:guide id="3"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467"/>
    <a:srgbClr val="50E6FF"/>
    <a:srgbClr val="737373"/>
    <a:srgbClr val="020607"/>
    <a:srgbClr val="525252"/>
    <a:srgbClr val="EDFDFF"/>
    <a:srgbClr val="243A5E"/>
    <a:srgbClr val="D9D9D9"/>
    <a:srgbClr val="FFFFFF"/>
    <a:srgbClr val="040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20" autoAdjust="0"/>
  </p:normalViewPr>
  <p:slideViewPr>
    <p:cSldViewPr snapToGrid="0">
      <p:cViewPr varScale="1">
        <p:scale>
          <a:sx n="85" d="100"/>
          <a:sy n="85" d="100"/>
        </p:scale>
        <p:origin x="1554" y="84"/>
      </p:cViewPr>
      <p:guideLst>
        <p:guide orient="horz" pos="64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3/23/2022 4:36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3/23/2022 4:36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3/23/2022 4:36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96060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600"/>
              </a:spcAft>
            </a:pPr>
            <a:endParaRPr lang="en-US" sz="1100" dirty="0">
              <a:effectLst/>
              <a:latin typeface="Segoe UI" panose="020B0502040204020203" pitchFamily="34" charset="0"/>
              <a:ea typeface="Yu Mincho" panose="02020400000000000000" pitchFamily="18" charset="-128"/>
              <a:cs typeface="Arial" panose="020B0604020202020204"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3/23/2022 4:36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2</a:t>
            </a:fld>
            <a:endParaRPr lang="en-US"/>
          </a:p>
        </p:txBody>
      </p:sp>
    </p:spTree>
    <p:extLst>
      <p:ext uri="{BB962C8B-B14F-4D97-AF65-F5344CB8AC3E}">
        <p14:creationId xmlns:p14="http://schemas.microsoft.com/office/powerpoint/2010/main" val="112261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3/23/2022 4:36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3</a:t>
            </a:fld>
            <a:endParaRPr lang="en-US"/>
          </a:p>
        </p:txBody>
      </p:sp>
    </p:spTree>
    <p:extLst>
      <p:ext uri="{BB962C8B-B14F-4D97-AF65-F5344CB8AC3E}">
        <p14:creationId xmlns:p14="http://schemas.microsoft.com/office/powerpoint/2010/main" val="406298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3/23/2022 4:36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4</a:t>
            </a:fld>
            <a:endParaRPr lang="en-US"/>
          </a:p>
        </p:txBody>
      </p:sp>
    </p:spTree>
    <p:extLst>
      <p:ext uri="{BB962C8B-B14F-4D97-AF65-F5344CB8AC3E}">
        <p14:creationId xmlns:p14="http://schemas.microsoft.com/office/powerpoint/2010/main" val="2957300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1"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3/23/2022 4:36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9634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buFont typeface="Arial" panose="020B0604020202020204" pitchFamily="34" charset="0"/>
              <a:buNone/>
              <a:defRPr cap="all"/>
            </a:pPr>
            <a:endParaRPr lang="en-US" sz="1200" cap="none" dirty="0">
              <a:solidFill>
                <a:schemeClr val="tx1"/>
              </a:solidFill>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076B-F8B5-479B-9D39-C3D997FA580A}" type="slidenum">
              <a:rPr kumimoji="0" lang="en-US" sz="2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2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692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3DBB4-632B-4A4E-AA2F-B111995B2262}"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77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dirty="0">
              <a:solidFill>
                <a:schemeClr val="tx1"/>
              </a:solidFill>
              <a:latin typeface="Segoe UI" panose="020B0502040204020203" pitchFamily="34" charset="0"/>
              <a:cs typeface="Segoe UI" panose="020B0502040204020203" pitchFamily="34" charset="0"/>
            </a:endParaRPr>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3/23/2022 4:36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061625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fld id="{386CE63F-9E7F-4C04-9D0D-FCA25A8E9E86}" type="datetime8">
              <a:rPr lang="en-US" smtClean="0"/>
              <a:t>3/23/2022 4:36 PM</a:t>
            </a:fld>
            <a:endParaRPr lang="en-US"/>
          </a:p>
        </p:txBody>
      </p:sp>
      <p:sp>
        <p:nvSpPr>
          <p:cNvPr id="7" name="Slide Number Placeholder 6"/>
          <p:cNvSpPr>
            <a:spLocks noGrp="1"/>
          </p:cNvSpPr>
          <p:nvPr>
            <p:ph type="sldNum" sz="quarter" idx="5"/>
          </p:nvPr>
        </p:nvSpPr>
        <p:spPr/>
        <p:txBody>
          <a:bodyPr/>
          <a:lstStyle/>
          <a:p>
            <a:fld id="{B4008EB6-D09E-4580-8CD6-DDB14511944F}" type="slidenum">
              <a:rPr lang="en-US" smtClean="0"/>
              <a:pPr/>
              <a:t>10</a:t>
            </a:fld>
            <a:endParaRPr lang="en-US"/>
          </a:p>
        </p:txBody>
      </p:sp>
    </p:spTree>
    <p:extLst>
      <p:ext uri="{BB962C8B-B14F-4D97-AF65-F5344CB8AC3E}">
        <p14:creationId xmlns:p14="http://schemas.microsoft.com/office/powerpoint/2010/main" val="994232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14.jpeg"/></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2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3.xml"/><Relationship Id="rId5" Type="http://schemas.openxmlformats.org/officeDocument/2006/relationships/image" Target="../media/image27.jpeg"/><Relationship Id="rId4" Type="http://schemas.openxmlformats.org/officeDocument/2006/relationships/image" Target="../media/image26.jpeg"/></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3.xml"/><Relationship Id="rId4" Type="http://schemas.openxmlformats.org/officeDocument/2006/relationships/image" Target="../media/image35.jpeg"/></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3.xml"/><Relationship Id="rId5" Type="http://schemas.openxmlformats.org/officeDocument/2006/relationships/image" Target="../media/image36.jpeg"/><Relationship Id="rId4" Type="http://schemas.openxmlformats.org/officeDocument/2006/relationships/image" Target="../media/image35.jpeg"/></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Master" Target="../slideMasters/slideMaster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23.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1.xml"/><Relationship Id="rId5" Type="http://schemas.openxmlformats.org/officeDocument/2006/relationships/image" Target="../media/image27.jpeg"/><Relationship Id="rId4" Type="http://schemas.openxmlformats.org/officeDocument/2006/relationships/image" Target="../media/image26.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1.xml"/><Relationship Id="rId4" Type="http://schemas.openxmlformats.org/officeDocument/2006/relationships/image" Target="../media/image35.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Master" Target="../slideMasters/slideMaster1.xml"/><Relationship Id="rId5" Type="http://schemas.openxmlformats.org/officeDocument/2006/relationships/image" Target="../media/image36.jpeg"/><Relationship Id="rId4" Type="http://schemas.openxmlformats.org/officeDocument/2006/relationships/image" Target="../media/image35.jpe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30174309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userDrawn="1">
          <p15:clr>
            <a:srgbClr val="5ACBF0"/>
          </p15:clr>
        </p15:guide>
        <p15:guide id="3" pos="3355" userDrawn="1">
          <p15:clr>
            <a:srgbClr val="5ACBF0"/>
          </p15:clr>
        </p15:guide>
        <p15:guide id="5" orient="horz" pos="2160" userDrawn="1">
          <p15:clr>
            <a:srgbClr val="FBAE40"/>
          </p15:clr>
        </p15:guide>
        <p15:guide id="6" orient="horz" pos="2229" userDrawn="1">
          <p15:clr>
            <a:srgbClr val="5ACBF0"/>
          </p15:clr>
        </p15:guide>
        <p15:guide id="7" pos="2996" userDrawn="1">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5999618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1"/>
      </p:bgRef>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C15B5D3-9E90-4C7C-B5E2-7A351ED5CF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445959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_Large Number Divider 1">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35196612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C63642E3-75F6-4BFC-A959-4D404B255D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72283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4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1472107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1"/>
      </p:bgRef>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AFC1AF5-DA87-4786-ACB2-11B60D1612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7784161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5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559119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1"/>
      </p:bgRef>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B2CE74F-1D8B-43D3-B532-2F11FCC271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422873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6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6326408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1"/>
      </p:bgRef>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10C028F1-C6A6-40B3-A99C-8EA0A6EC25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8932719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7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4185877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694579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0_Large Number Divider 1">
    <p:bg>
      <p:bgRef idx="1001">
        <a:schemeClr val="bg1"/>
      </p:bgRef>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D691C850-DDDA-49C5-95A3-57184B404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6</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6239389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8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6</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6240994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1_Large Number Divider 1">
    <p:bg>
      <p:bgRef idx="1001">
        <a:schemeClr val="bg1"/>
      </p:bgRef>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2717EF8-9F7D-49BE-B21F-9695738A69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7</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20848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9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7</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7267966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2" name="Picture 1" descr="Background pattern&#10;&#10;Description automatically generated">
            <a:extLst>
              <a:ext uri="{FF2B5EF4-FFF2-40B4-BE49-F238E27FC236}">
                <a16:creationId xmlns:a16="http://schemas.microsoft.com/office/drawing/2014/main" id="{9E063F18-5F62-40A8-A5F4-890954871E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Tree>
    <p:extLst>
      <p:ext uri="{BB962C8B-B14F-4D97-AF65-F5344CB8AC3E}">
        <p14:creationId xmlns:p14="http://schemas.microsoft.com/office/powerpoint/2010/main" val="21189709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0802985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438410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7853416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566852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20639833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7522888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userDrawn="1">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45095137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774405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15770881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562577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49752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166777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35" userDrawn="1">
          <p15:clr>
            <a:srgbClr val="5ACBF0"/>
          </p15:clr>
        </p15:guide>
        <p15:guide id="3" orient="horz" pos="1910" userDrawn="1">
          <p15:clr>
            <a:srgbClr val="5ACBF0"/>
          </p15:clr>
        </p15:guide>
        <p15:guide id="4" orient="horz" pos="2505" userDrawn="1">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36503582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6127" userDrawn="1">
          <p15:clr>
            <a:srgbClr val="5ACBF0"/>
          </p15:clr>
        </p15:guide>
        <p15:guide id="3" orient="horz" pos="1911"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userDrawn="1">
          <p15:clr>
            <a:srgbClr val="5ACBF0"/>
          </p15:clr>
        </p15:guide>
        <p15:guide id="3" orient="horz" pos="1910"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87878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35373038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userDrawn="1">
          <p15:clr>
            <a:srgbClr val="5ACBF0"/>
          </p15:clr>
        </p15:guide>
        <p15:guide id="2" orient="horz" pos="288" userDrawn="1">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Agend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3FA96-19FC-48A6-A985-267EB2138E23}"/>
              </a:ext>
            </a:extLst>
          </p:cNvPr>
          <p:cNvSpPr/>
          <p:nvPr userDrawn="1"/>
        </p:nvSpPr>
        <p:spPr bwMode="auto">
          <a:xfrm>
            <a:off x="0" y="0"/>
            <a:ext cx="12192000" cy="120898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lvl1pPr>
              <a:defRPr>
                <a:solidFill>
                  <a:schemeClr val="bg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666187"/>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51102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666187"/>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504387"/>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CCCF4131-8CCF-4171-B985-EAF865CC55EF}"/>
              </a:ext>
            </a:extLst>
          </p:cNvPr>
          <p:cNvGrpSpPr/>
          <p:nvPr userDrawn="1"/>
        </p:nvGrpSpPr>
        <p:grpSpPr>
          <a:xfrm>
            <a:off x="10798157" y="457199"/>
            <a:ext cx="1100156" cy="564349"/>
            <a:chOff x="9946913" y="171645"/>
            <a:chExt cx="1656824" cy="849904"/>
          </a:xfrm>
        </p:grpSpPr>
        <p:sp>
          <p:nvSpPr>
            <p:cNvPr id="6" name="Graphic 4">
              <a:extLst>
                <a:ext uri="{FF2B5EF4-FFF2-40B4-BE49-F238E27FC236}">
                  <a16:creationId xmlns:a16="http://schemas.microsoft.com/office/drawing/2014/main" id="{494D7464-294F-4164-ACF7-0EDEA0812105}"/>
                </a:ext>
              </a:extLst>
            </p:cNvPr>
            <p:cNvSpPr/>
            <p:nvPr/>
          </p:nvSpPr>
          <p:spPr>
            <a:xfrm>
              <a:off x="994691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773D37F-9426-48AF-9E30-19EA4A3E4F07}"/>
                </a:ext>
              </a:extLst>
            </p:cNvPr>
            <p:cNvSpPr/>
            <p:nvPr userDrawn="1"/>
          </p:nvSpPr>
          <p:spPr>
            <a:xfrm>
              <a:off x="10689786" y="171645"/>
              <a:ext cx="521445"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6D5F151-C3B9-4DC3-A552-E8B16BA82E44}"/>
                </a:ext>
              </a:extLst>
            </p:cNvPr>
            <p:cNvSpPr/>
            <p:nvPr userDrawn="1"/>
          </p:nvSpPr>
          <p:spPr>
            <a:xfrm>
              <a:off x="11082293" y="171645"/>
              <a:ext cx="521444" cy="849904"/>
            </a:xfrm>
            <a:custGeom>
              <a:avLst/>
              <a:gdLst>
                <a:gd name="connsiteX0" fmla="*/ 0 w 1187037"/>
                <a:gd name="connsiteY0" fmla="*/ 203666 h 1934760"/>
                <a:gd name="connsiteX1" fmla="*/ 56674 w 1187037"/>
                <a:gd name="connsiteY1" fmla="*/ 62696 h 1934760"/>
                <a:gd name="connsiteX2" fmla="*/ 344710 w 1187037"/>
                <a:gd name="connsiteY2" fmla="*/ 56695 h 1934760"/>
                <a:gd name="connsiteX3" fmla="*/ 1124331 w 1187037"/>
                <a:gd name="connsiteY3" fmla="*/ 804408 h 1934760"/>
                <a:gd name="connsiteX4" fmla="*/ 1187006 w 1187037"/>
                <a:gd name="connsiteY4" fmla="*/ 947187 h 1934760"/>
                <a:gd name="connsiteX5" fmla="*/ 1130332 w 1187037"/>
                <a:gd name="connsiteY5" fmla="*/ 1092444 h 1934760"/>
                <a:gd name="connsiteX6" fmla="*/ 382619 w 1187037"/>
                <a:gd name="connsiteY6" fmla="*/ 1872065 h 1934760"/>
                <a:gd name="connsiteX7" fmla="*/ 94583 w 1187037"/>
                <a:gd name="connsiteY7" fmla="*/ 1878066 h 1934760"/>
                <a:gd name="connsiteX8" fmla="*/ 88583 w 1187037"/>
                <a:gd name="connsiteY8" fmla="*/ 1590030 h 1934760"/>
                <a:gd name="connsiteX9" fmla="*/ 695325 w 1187037"/>
                <a:gd name="connsiteY9" fmla="*/ 957474 h 1934760"/>
                <a:gd name="connsiteX10" fmla="*/ 62675 w 1187037"/>
                <a:gd name="connsiteY10" fmla="*/ 350732 h 1934760"/>
                <a:gd name="connsiteX11" fmla="*/ 0 w 1187037"/>
                <a:gd name="connsiteY11" fmla="*/ 203666 h 19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037" h="1934760">
                  <a:moveTo>
                    <a:pt x="0" y="203666"/>
                  </a:moveTo>
                  <a:cubicBezTo>
                    <a:pt x="0" y="152993"/>
                    <a:pt x="18860" y="102225"/>
                    <a:pt x="56674" y="62696"/>
                  </a:cubicBezTo>
                  <a:cubicBezTo>
                    <a:pt x="134493" y="-18457"/>
                    <a:pt x="263462" y="-21219"/>
                    <a:pt x="344710" y="56695"/>
                  </a:cubicBezTo>
                  <a:lnTo>
                    <a:pt x="1124331" y="804408"/>
                  </a:lnTo>
                  <a:cubicBezTo>
                    <a:pt x="1163288" y="841841"/>
                    <a:pt x="1185863" y="893181"/>
                    <a:pt x="1187006" y="947187"/>
                  </a:cubicBezTo>
                  <a:cubicBezTo>
                    <a:pt x="1187958" y="1000813"/>
                    <a:pt x="1167765" y="1053486"/>
                    <a:pt x="1130332" y="1092444"/>
                  </a:cubicBezTo>
                  <a:lnTo>
                    <a:pt x="382619" y="1872065"/>
                  </a:lnTo>
                  <a:cubicBezTo>
                    <a:pt x="304800" y="1953218"/>
                    <a:pt x="175831" y="1955980"/>
                    <a:pt x="94583" y="1878066"/>
                  </a:cubicBezTo>
                  <a:cubicBezTo>
                    <a:pt x="13335" y="1800151"/>
                    <a:pt x="10668" y="1671278"/>
                    <a:pt x="88583" y="1590030"/>
                  </a:cubicBezTo>
                  <a:lnTo>
                    <a:pt x="695325" y="957474"/>
                  </a:lnTo>
                  <a:lnTo>
                    <a:pt x="62675" y="350732"/>
                  </a:lnTo>
                  <a:cubicBezTo>
                    <a:pt x="20955" y="310727"/>
                    <a:pt x="0" y="257292"/>
                    <a:pt x="0" y="203666"/>
                  </a:cubicBezTo>
                  <a:close/>
                </a:path>
              </a:pathLst>
            </a:custGeom>
            <a:solidFill>
              <a:srgbClr val="FFFFFF"/>
            </a:solidFill>
            <a:ln w="9525" cap="flat">
              <a:noFill/>
              <a:prstDash val="solid"/>
              <a:miter/>
            </a:ln>
          </p:spPr>
          <p:txBody>
            <a:bodyPr rtlCol="0" anchor="ctr"/>
            <a:lstStyle/>
            <a:p>
              <a:endParaRPr lang="en-US"/>
            </a:p>
          </p:txBody>
        </p:sp>
      </p:grpSp>
      <p:sp>
        <p:nvSpPr>
          <p:cNvPr id="17" name="Slide Number Placeholder 4">
            <a:extLst>
              <a:ext uri="{FF2B5EF4-FFF2-40B4-BE49-F238E27FC236}">
                <a16:creationId xmlns:a16="http://schemas.microsoft.com/office/drawing/2014/main" id="{8C225171-838F-4DF0-A536-90DAB4EC320C}"/>
              </a:ext>
            </a:extLst>
          </p:cNvPr>
          <p:cNvSpPr>
            <a:spLocks noGrp="1"/>
          </p:cNvSpPr>
          <p:nvPr>
            <p:ph type="sldNum" sz="quarter" idx="4"/>
          </p:nvPr>
        </p:nvSpPr>
        <p:spPr>
          <a:xfrm>
            <a:off x="8866188" y="6405011"/>
            <a:ext cx="2743200" cy="253916"/>
          </a:xfrm>
          <a:prstGeom prst="rect">
            <a:avLst/>
          </a:prstGeom>
          <a:noFill/>
        </p:spPr>
        <p:txBody>
          <a:bodyPr wrap="square">
            <a:spAutoFit/>
          </a:bodyPr>
          <a:lstStyle>
            <a:lvl1pPr algn="r">
              <a:defRPr lang="en-US" sz="1050" smtClean="0">
                <a:solidFill>
                  <a:schemeClr val="bg1">
                    <a:lumMod val="75000"/>
                  </a:schemeClr>
                </a:solidFill>
                <a:latin typeface="+mj-lt"/>
              </a:defRPr>
            </a:lvl1pPr>
          </a:lstStyle>
          <a:p>
            <a:fld id="{1B00B725-C221-42D2-A056-5FD60EF238D4}" type="slidenum">
              <a:rPr lang="en-US" smtClean="0"/>
              <a:pPr/>
              <a:t>‹#›</a:t>
            </a:fld>
            <a:endParaRPr lang="en-US"/>
          </a:p>
        </p:txBody>
      </p:sp>
      <p:sp>
        <p:nvSpPr>
          <p:cNvPr id="18" name="TextBox 17">
            <a:extLst>
              <a:ext uri="{FF2B5EF4-FFF2-40B4-BE49-F238E27FC236}">
                <a16:creationId xmlns:a16="http://schemas.microsoft.com/office/drawing/2014/main" id="{604CD59B-3F42-44A4-B30D-FCAF80413ED5}"/>
              </a:ext>
            </a:extLst>
          </p:cNvPr>
          <p:cNvSpPr txBox="1"/>
          <p:nvPr userDrawn="1"/>
        </p:nvSpPr>
        <p:spPr>
          <a:xfrm>
            <a:off x="5367502" y="6397317"/>
            <a:ext cx="1456996" cy="261610"/>
          </a:xfrm>
          <a:prstGeom prst="rect">
            <a:avLst/>
          </a:prstGeom>
          <a:noFill/>
        </p:spPr>
        <p:txBody>
          <a:bodyPr wrap="square">
            <a:spAutoFit/>
          </a:bodyPr>
          <a:lstStyle/>
          <a:p>
            <a:pPr algn="ctr"/>
            <a:r>
              <a:rPr lang="en-US" sz="1050">
                <a:solidFill>
                  <a:schemeClr val="bg1">
                    <a:lumMod val="75000"/>
                  </a:schemeClr>
                </a:solidFill>
                <a:latin typeface="+mj-lt"/>
              </a:rPr>
              <a:t>© Microsoft 2021 </a:t>
            </a:r>
            <a:endParaRPr lang="en-US" sz="1050"/>
          </a:p>
        </p:txBody>
      </p:sp>
    </p:spTree>
    <p:extLst>
      <p:ext uri="{BB962C8B-B14F-4D97-AF65-F5344CB8AC3E}">
        <p14:creationId xmlns:p14="http://schemas.microsoft.com/office/powerpoint/2010/main" val="213545084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rgbClr val="50E6FF"/>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A meeting in a conference room.">
            <a:extLst>
              <a:ext uri="{FF2B5EF4-FFF2-40B4-BE49-F238E27FC236}">
                <a16:creationId xmlns:a16="http://schemas.microsoft.com/office/drawing/2014/main" id="{1C493F8D-AB10-4958-85D1-CC12E3C2F1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6611025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A meeting in a conference room.">
            <a:extLst>
              <a:ext uri="{FF2B5EF4-FFF2-40B4-BE49-F238E27FC236}">
                <a16:creationId xmlns:a16="http://schemas.microsoft.com/office/drawing/2014/main" id="{73BBB57F-0AE7-43B4-A8A4-8A3F02549FB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15509161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785319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497512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0789188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userDrawn="1">
          <p15:clr>
            <a:srgbClr val="5ACBF0"/>
          </p15:clr>
        </p15:guide>
        <p15:guide id="2" orient="horz" pos="905" userDrawn="1">
          <p15:clr>
            <a:srgbClr val="5ACBF0"/>
          </p15:clr>
        </p15:guide>
        <p15:guide id="4" orient="horz" pos="1272" userDrawn="1">
          <p15:clr>
            <a:srgbClr val="5ACBF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a:xfrm>
            <a:off x="588263" y="457200"/>
            <a:ext cx="11018520" cy="498598"/>
          </a:xfrm>
        </p:spPr>
        <p:txBody>
          <a:bodyPr/>
          <a:lstStyle>
            <a:lvl1pPr>
              <a:lnSpc>
                <a:spcPct val="90000"/>
              </a:lnSpc>
              <a:spcBef>
                <a:spcPts val="600"/>
              </a:spcBef>
              <a:defRPr>
                <a:solidFill>
                  <a:srgbClr val="23395E"/>
                </a:solidFill>
              </a:defRPr>
            </a:lvl1p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133177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544070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791993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40142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62433515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7638767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4949883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9521290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13024710"/>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47393031"/>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11789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19802077"/>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79528697"/>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wo picture content">
    <p:bg>
      <p:bgRef idx="1001">
        <a:schemeClr val="bg1"/>
      </p:bgRef>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AF59E09-7602-42B9-AB0C-9D1365A9EBB2}"/>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pic>
        <p:nvPicPr>
          <p:cNvPr id="2" name="Picture 1" descr="A picture containing dark, standing, holding, night&#10;&#10;Description automatically generated">
            <a:extLst>
              <a:ext uri="{FF2B5EF4-FFF2-40B4-BE49-F238E27FC236}">
                <a16:creationId xmlns:a16="http://schemas.microsoft.com/office/drawing/2014/main" id="{8ADFB408-55FD-4DB2-B300-73E207F0E7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3350" y="0"/>
            <a:ext cx="12325350" cy="6858000"/>
          </a:xfrm>
          <a:prstGeom prst="rect">
            <a:avLst/>
          </a:prstGeom>
        </p:spPr>
      </p:pic>
    </p:spTree>
    <p:extLst>
      <p:ext uri="{BB962C8B-B14F-4D97-AF65-F5344CB8AC3E}">
        <p14:creationId xmlns:p14="http://schemas.microsoft.com/office/powerpoint/2010/main" val="270765270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0940699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12301472"/>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5FBAF-D5DB-4D1E-9D76-AE83D1B7417A}"/>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3027475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32496870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6073128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9550704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982096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70451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6033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solidFill>
                  <a:schemeClr val="tx1"/>
                </a:solidFill>
                <a:latin typeface="Consolas" panose="020B0609020204030204" pitchFamily="49" charset="0"/>
                <a:cs typeface="Consolas" panose="020B0609020204030204" pitchFamily="49" charset="0"/>
              </a:defRPr>
            </a:lvl1pPr>
            <a:lvl2pPr marL="346553" indent="0">
              <a:buNone/>
              <a:defRPr sz="2400">
                <a:solidFill>
                  <a:schemeClr val="tx1"/>
                </a:solidFill>
                <a:latin typeface="Consolas" panose="020B0609020204030204" pitchFamily="49" charset="0"/>
                <a:cs typeface="Consolas" panose="020B0609020204030204" pitchFamily="49" charset="0"/>
              </a:defRPr>
            </a:lvl2pPr>
            <a:lvl3pPr marL="584607" indent="0">
              <a:buNone/>
              <a:defRPr sz="2000">
                <a:solidFill>
                  <a:schemeClr val="tx1"/>
                </a:solidFill>
                <a:latin typeface="Consolas" panose="020B0609020204030204" pitchFamily="49" charset="0"/>
                <a:cs typeface="Consolas" panose="020B0609020204030204" pitchFamily="49" charset="0"/>
              </a:defRPr>
            </a:lvl3pPr>
            <a:lvl4pPr marL="814563" indent="0">
              <a:buNone/>
              <a:defRPr sz="1800">
                <a:solidFill>
                  <a:schemeClr val="tx1"/>
                </a:solidFill>
                <a:latin typeface="Consolas" panose="020B0609020204030204" pitchFamily="49" charset="0"/>
                <a:cs typeface="Consolas" panose="020B0609020204030204" pitchFamily="49" charset="0"/>
              </a:defRPr>
            </a:lvl4pPr>
            <a:lvl5pPr marL="1050997" indent="0">
              <a:buNone/>
              <a:defRPr sz="18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804920"/>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8455658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2555380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2125529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20533534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7451071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3984401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5701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2_Title Slide Left Title Black Bkg">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light, dark, night, laser&#10;&#10;Description automatically generated">
            <a:extLst>
              <a:ext uri="{FF2B5EF4-FFF2-40B4-BE49-F238E27FC236}">
                <a16:creationId xmlns:a16="http://schemas.microsoft.com/office/drawing/2014/main" id="{CA3287F9-B8EC-4B50-9BF4-4DAF883B281E}"/>
              </a:ext>
            </a:extLst>
          </p:cNvPr>
          <p:cNvPicPr>
            <a:picLocks/>
          </p:cNvPicPr>
          <p:nvPr userDrawn="1"/>
        </p:nvPicPr>
        <p:blipFill rotWithShape="1">
          <a:blip r:embed="rId2" cstate="screen">
            <a:extLst>
              <a:ext uri="{28A0092B-C50C-407E-A947-70E740481C1C}">
                <a14:useLocalDpi xmlns:a14="http://schemas.microsoft.com/office/drawing/2010/main"/>
              </a:ext>
            </a:extLst>
          </a:blip>
          <a:srcRect l="-6"/>
          <a:stretch/>
        </p:blipFill>
        <p:spPr>
          <a:xfrm>
            <a:off x="0" y="0"/>
            <a:ext cx="12192000" cy="6858000"/>
          </a:xfrm>
          <a:prstGeom prst="rect">
            <a:avLst/>
          </a:prstGeom>
        </p:spPr>
      </p:pic>
      <p:sp>
        <p:nvSpPr>
          <p:cNvPr id="8" name="Title 2">
            <a:extLst>
              <a:ext uri="{FF2B5EF4-FFF2-40B4-BE49-F238E27FC236}">
                <a16:creationId xmlns:a16="http://schemas.microsoft.com/office/drawing/2014/main" id="{773A1A1B-ECE2-4EC3-83A8-BC32058C93C9}"/>
              </a:ext>
            </a:extLst>
          </p:cNvPr>
          <p:cNvSpPr txBox="1">
            <a:spLocks/>
          </p:cNvSpPr>
          <p:nvPr userDrawn="1"/>
        </p:nvSpPr>
        <p:spPr bwMode="ltGray">
          <a:xfrm>
            <a:off x="0" y="-19050"/>
            <a:ext cx="7600950" cy="6858000"/>
          </a:xfrm>
          <a:prstGeom prst="rect">
            <a:avLst/>
          </a:prstGeom>
          <a:gradFill flip="none" rotWithShape="1">
            <a:gsLst>
              <a:gs pos="35000">
                <a:srgbClr val="000000">
                  <a:alpha val="72000"/>
                </a:srgbClr>
              </a:gs>
              <a:gs pos="100000">
                <a:srgbClr val="000000">
                  <a:alpha val="0"/>
                </a:srgbClr>
              </a:gs>
            </a:gsLst>
            <a:lin ang="2700000" scaled="1"/>
            <a:tileRect/>
          </a:gradFill>
        </p:spPr>
        <p:txBody>
          <a:bodyPr vert="horz" wrap="square" lIns="585216" tIns="585216" rIns="585216" bIns="585216" rtlCol="0" anchor="ctr">
            <a:noAutofit/>
          </a:bodyPr>
          <a:lstStyle>
            <a:lvl1pPr algn="l" defTabSz="932742" rtl="0" eaLnBrk="1" latinLnBrk="0" hangingPunct="1">
              <a:lnSpc>
                <a:spcPct val="100000"/>
              </a:lnSpc>
              <a:spcBef>
                <a:spcPct val="0"/>
              </a:spcBef>
              <a:buNone/>
              <a:defRPr lang="en-US" sz="3600" b="0" kern="1200" cap="none" spc="0" baseline="0">
                <a:ln w="3175">
                  <a:noFill/>
                </a:ln>
                <a:solidFill>
                  <a:srgbClr val="FFFFFF"/>
                </a:solidFill>
                <a:effectLst/>
                <a:latin typeface="+mj-lt"/>
                <a:ea typeface="+mn-ea"/>
                <a:cs typeface="Segoe UI" pitchFamily="34" charset="0"/>
              </a:defRPr>
            </a:lvl1pPr>
          </a:lstStyle>
          <a:p>
            <a:endParaRPr lang="en-US"/>
          </a:p>
        </p:txBody>
      </p:sp>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7742012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1222177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65476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2814780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2256137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8072104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7906109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3584759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05499150"/>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77600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070883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2384616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40440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043320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61122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6671648"/>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34260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022834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42443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56932073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07501722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69183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0537001"/>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Header Background Title and Content">
    <p:spTree>
      <p:nvGrpSpPr>
        <p:cNvPr id="1" name=""/>
        <p:cNvGrpSpPr/>
        <p:nvPr/>
      </p:nvGrpSpPr>
      <p:grpSpPr>
        <a:xfrm>
          <a:off x="0" y="0"/>
          <a:ext cx="0" cy="0"/>
          <a:chOff x="0" y="0"/>
          <a:chExt cx="0" cy="0"/>
        </a:xfrm>
      </p:grpSpPr>
      <p:pic>
        <p:nvPicPr>
          <p:cNvPr id="5" name="Picture 4" descr="A picture containing light, dark, night, laser&#10;&#10;Description automatically generated">
            <a:extLst>
              <a:ext uri="{FF2B5EF4-FFF2-40B4-BE49-F238E27FC236}">
                <a16:creationId xmlns:a16="http://schemas.microsoft.com/office/drawing/2014/main" id="{CC2C099A-F103-46C1-9CB6-EAFA296AFD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50056"/>
            <a:ext cx="12191999" cy="1489750"/>
          </a:xfrm>
          <a:prstGeom prst="rect">
            <a:avLst/>
          </a:prstGeom>
        </p:spPr>
      </p:pic>
      <p:sp>
        <p:nvSpPr>
          <p:cNvPr id="7" name="Rectangle 6">
            <a:extLst>
              <a:ext uri="{FF2B5EF4-FFF2-40B4-BE49-F238E27FC236}">
                <a16:creationId xmlns:a16="http://schemas.microsoft.com/office/drawing/2014/main" id="{E1386927-DA00-41B2-BA3E-D3461C05269B}"/>
              </a:ext>
            </a:extLst>
          </p:cNvPr>
          <p:cNvSpPr/>
          <p:nvPr userDrawn="1"/>
        </p:nvSpPr>
        <p:spPr bwMode="auto">
          <a:xfrm>
            <a:off x="-2381" y="-50056"/>
            <a:ext cx="12191999" cy="1489750"/>
          </a:xfrm>
          <a:prstGeom prst="rect">
            <a:avLst/>
          </a:prstGeom>
          <a:gradFill flip="none" rotWithShape="1">
            <a:gsLst>
              <a:gs pos="0">
                <a:schemeClr val="tx1">
                  <a:alpha val="0"/>
                </a:schemeClr>
              </a:gs>
              <a:gs pos="81000">
                <a:schemeClr val="tx1">
                  <a:alpha val="64000"/>
                </a:schemeClr>
              </a:gs>
              <a:gs pos="100000">
                <a:schemeClr val="tx1">
                  <a:alpha val="31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38402860"/>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2_Header Background Title and Content">
    <p:spTree>
      <p:nvGrpSpPr>
        <p:cNvPr id="1" name=""/>
        <p:cNvGrpSpPr/>
        <p:nvPr/>
      </p:nvGrpSpPr>
      <p:grpSpPr>
        <a:xfrm>
          <a:off x="0" y="0"/>
          <a:ext cx="0" cy="0"/>
          <a:chOff x="0" y="0"/>
          <a:chExt cx="0" cy="0"/>
        </a:xfrm>
      </p:grpSpPr>
      <p:pic>
        <p:nvPicPr>
          <p:cNvPr id="5" name="Picture 4" descr="A picture containing light, dark, night, laser&#10;&#10;Description automatically generated">
            <a:extLst>
              <a:ext uri="{FF2B5EF4-FFF2-40B4-BE49-F238E27FC236}">
                <a16:creationId xmlns:a16="http://schemas.microsoft.com/office/drawing/2014/main" id="{CC2C099A-F103-46C1-9CB6-EAFA296AFD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50056"/>
            <a:ext cx="12191999" cy="1489750"/>
          </a:xfrm>
          <a:prstGeom prst="rect">
            <a:avLst/>
          </a:prstGeom>
        </p:spPr>
      </p:pic>
      <p:sp>
        <p:nvSpPr>
          <p:cNvPr id="7" name="Rectangle 6">
            <a:extLst>
              <a:ext uri="{FF2B5EF4-FFF2-40B4-BE49-F238E27FC236}">
                <a16:creationId xmlns:a16="http://schemas.microsoft.com/office/drawing/2014/main" id="{E1386927-DA00-41B2-BA3E-D3461C05269B}"/>
              </a:ext>
            </a:extLst>
          </p:cNvPr>
          <p:cNvSpPr/>
          <p:nvPr userDrawn="1"/>
        </p:nvSpPr>
        <p:spPr bwMode="auto">
          <a:xfrm>
            <a:off x="-2381" y="-50056"/>
            <a:ext cx="12191999" cy="1489750"/>
          </a:xfrm>
          <a:prstGeom prst="rect">
            <a:avLst/>
          </a:prstGeom>
          <a:gradFill flip="none" rotWithShape="1">
            <a:gsLst>
              <a:gs pos="0">
                <a:schemeClr val="tx1">
                  <a:alpha val="0"/>
                </a:schemeClr>
              </a:gs>
              <a:gs pos="61000">
                <a:schemeClr val="tx1">
                  <a:alpha val="0"/>
                </a:schemeClr>
              </a:gs>
              <a:gs pos="88000">
                <a:schemeClr val="tx1">
                  <a:alpha val="64000"/>
                </a:schemeClr>
              </a:gs>
              <a:gs pos="100000">
                <a:schemeClr val="tx1">
                  <a:alpha val="31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8527220"/>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066377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Header Background Two Column Bullet tex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pic>
        <p:nvPicPr>
          <p:cNvPr id="3" name="Picture 2" descr="A picture containing light, dark, night, laser&#10;&#10;Description automatically generated">
            <a:extLst>
              <a:ext uri="{FF2B5EF4-FFF2-40B4-BE49-F238E27FC236}">
                <a16:creationId xmlns:a16="http://schemas.microsoft.com/office/drawing/2014/main" id="{A7542D19-C1DD-489C-A7E4-2D81B970A6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50056"/>
            <a:ext cx="12191999" cy="1489750"/>
          </a:xfrm>
          <a:prstGeom prst="rect">
            <a:avLst/>
          </a:prstGeom>
        </p:spPr>
      </p:pic>
      <p:sp>
        <p:nvSpPr>
          <p:cNvPr id="4" name="Rectangle 3">
            <a:extLst>
              <a:ext uri="{FF2B5EF4-FFF2-40B4-BE49-F238E27FC236}">
                <a16:creationId xmlns:a16="http://schemas.microsoft.com/office/drawing/2014/main" id="{9728036D-7BA6-441D-8AEA-AAF99A7B6C64}"/>
              </a:ext>
            </a:extLst>
          </p:cNvPr>
          <p:cNvSpPr/>
          <p:nvPr userDrawn="1"/>
        </p:nvSpPr>
        <p:spPr bwMode="auto">
          <a:xfrm>
            <a:off x="1" y="-50056"/>
            <a:ext cx="12191999" cy="1489750"/>
          </a:xfrm>
          <a:prstGeom prst="rect">
            <a:avLst/>
          </a:prstGeom>
          <a:gradFill flip="none" rotWithShape="1">
            <a:gsLst>
              <a:gs pos="0">
                <a:schemeClr val="tx1">
                  <a:alpha val="0"/>
                </a:schemeClr>
              </a:gs>
              <a:gs pos="61000">
                <a:schemeClr val="tx1">
                  <a:alpha val="0"/>
                </a:schemeClr>
              </a:gs>
              <a:gs pos="88000">
                <a:schemeClr val="tx1">
                  <a:alpha val="64000"/>
                </a:schemeClr>
              </a:gs>
              <a:gs pos="100000">
                <a:schemeClr val="tx1">
                  <a:alpha val="31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404345952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261593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90812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2455832"/>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947247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57714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16054354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userDrawn="1">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88161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1_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 name="Picture 2" descr="A picture containing light, dark, night, laser&#10;&#10;Description automatically generated">
            <a:extLst>
              <a:ext uri="{FF2B5EF4-FFF2-40B4-BE49-F238E27FC236}">
                <a16:creationId xmlns:a16="http://schemas.microsoft.com/office/drawing/2014/main" id="{93F95D5E-AF38-4F52-A31A-08D02CCDC5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245978150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92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_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 name="Picture 2" descr="A picture containing light, dark, night, laser&#10;&#10;Description automatically generated">
            <a:extLst>
              <a:ext uri="{FF2B5EF4-FFF2-40B4-BE49-F238E27FC236}">
                <a16:creationId xmlns:a16="http://schemas.microsoft.com/office/drawing/2014/main" id="{E9A37593-EB6D-4052-AD61-C64F18CE94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58817788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3_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 name="Picture 2" descr="A picture containing light, dark, night, laser&#10;&#10;Description automatically generated">
            <a:extLst>
              <a:ext uri="{FF2B5EF4-FFF2-40B4-BE49-F238E27FC236}">
                <a16:creationId xmlns:a16="http://schemas.microsoft.com/office/drawing/2014/main" id="{9B21B409-0AD1-478B-9BF7-A830239383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219374922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7019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 name="Picture 2" descr="A picture containing light, dark, night, laser&#10;&#10;Description automatically generated">
            <a:extLst>
              <a:ext uri="{FF2B5EF4-FFF2-40B4-BE49-F238E27FC236}">
                <a16:creationId xmlns:a16="http://schemas.microsoft.com/office/drawing/2014/main" id="{A9CAD358-4151-4A7E-846F-8FD6EA3E6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301454711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57361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 name="Picture 2" descr="A picture containing light, dark, night, laser&#10;&#10;Description automatically generated">
            <a:extLst>
              <a:ext uri="{FF2B5EF4-FFF2-40B4-BE49-F238E27FC236}">
                <a16:creationId xmlns:a16="http://schemas.microsoft.com/office/drawing/2014/main" id="{0DC34193-09D3-4C75-B108-F9EC76345E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296372115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20387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 name="Picture 1" descr="A picture containing light, dark, night, laser&#10;&#10;Description automatically generated">
            <a:extLst>
              <a:ext uri="{FF2B5EF4-FFF2-40B4-BE49-F238E27FC236}">
                <a16:creationId xmlns:a16="http://schemas.microsoft.com/office/drawing/2014/main" id="{D25D5E58-7B5B-4FDF-A0D9-447A8018E1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52912692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5189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userDrawn="1">
          <p15:clr>
            <a:srgbClr val="5ACBF0"/>
          </p15:clr>
        </p15:guide>
        <p15:guide id="7" pos="1795" userDrawn="1">
          <p15:clr>
            <a:srgbClr val="5ACBF0"/>
          </p15:clr>
        </p15:guide>
        <p15:guide id="8" pos="3035" userDrawn="1">
          <p15:clr>
            <a:srgbClr val="5ACBF0"/>
          </p15:clr>
        </p15:guide>
        <p15:guide id="9" pos="3221" userDrawn="1">
          <p15:clr>
            <a:srgbClr val="5ACBF0"/>
          </p15:clr>
        </p15:guide>
        <p15:guide id="10" pos="4461" userDrawn="1">
          <p15:clr>
            <a:srgbClr val="5ACBF0"/>
          </p15:clr>
        </p15:guide>
        <p15:guide id="11" pos="5890" userDrawn="1">
          <p15:clr>
            <a:srgbClr val="5ACBF0"/>
          </p15:clr>
        </p15:guide>
        <p15:guide id="12" orient="horz" pos="1436">
          <p15:clr>
            <a:srgbClr val="5ACBF0"/>
          </p15:clr>
        </p15:guide>
        <p15:guide id="13" pos="4646" userDrawn="1">
          <p15:clr>
            <a:srgbClr val="5ACBF0"/>
          </p15:clr>
        </p15:guide>
        <p15:guide id="14" pos="6072" userDrawn="1">
          <p15:clr>
            <a:srgbClr val="5ACBF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60643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 name="Picture 1" descr="A picture containing light, dark, night, laser&#10;&#10;Description automatically generated">
            <a:extLst>
              <a:ext uri="{FF2B5EF4-FFF2-40B4-BE49-F238E27FC236}">
                <a16:creationId xmlns:a16="http://schemas.microsoft.com/office/drawing/2014/main" id="{FB742AAB-C478-4004-8ADA-FCE8177504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42384560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9513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 name="Picture 1" descr="A picture containing light, dark, night, laser&#10;&#10;Description automatically generated">
            <a:extLst>
              <a:ext uri="{FF2B5EF4-FFF2-40B4-BE49-F238E27FC236}">
                <a16:creationId xmlns:a16="http://schemas.microsoft.com/office/drawing/2014/main" id="{09B0FBED-1929-467C-9BC0-4520D9610E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148892551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71661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1_Large Number Divider 1">
    <p:bg>
      <p:bgRef idx="1001">
        <a:schemeClr val="bg1"/>
      </p:bgRef>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C15B5D3-9E90-4C7C-B5E2-7A351ED5CF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Tree>
    <p:extLst>
      <p:ext uri="{BB962C8B-B14F-4D97-AF65-F5344CB8AC3E}">
        <p14:creationId xmlns:p14="http://schemas.microsoft.com/office/powerpoint/2010/main" val="213982242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8535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027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2889538979"/>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310902503"/>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03850032"/>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475305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731958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882493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209117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172406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8187582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89183125"/>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6313926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2_Photo full bleed left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screen">
              <a:extLst>
                <a:ext uri="{28A0092B-C50C-407E-A947-70E740481C1C}">
                  <a14:useLocalDpi xmlns:a14="http://schemas.microsoft.com/office/drawing/2010/main"/>
                </a:ext>
              </a:extLst>
            </a:blip>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99316337"/>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6133845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userDrawn="1">
          <p15:clr>
            <a:srgbClr val="5ACBF0"/>
          </p15:clr>
        </p15:guide>
        <p15:guide id="34" pos="3336" userDrawn="1">
          <p15:clr>
            <a:srgbClr val="5ACBF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98624545"/>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0691720"/>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69038665"/>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05217659"/>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5721726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5870507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7340318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53159487"/>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5087322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2518038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userDrawn="1">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userDrawn="1">
          <p15:clr>
            <a:srgbClr val="5ACBF0"/>
          </p15:clr>
        </p15:guide>
        <p15:guide id="29" orient="horz" pos="1271" userDrawn="1">
          <p15:clr>
            <a:srgbClr val="5ACBF0"/>
          </p15:clr>
        </p15:guide>
        <p15:guide id="30" orient="horz" pos="288" userDrawn="1">
          <p15:clr>
            <a:srgbClr val="5ACBF0"/>
          </p15:clr>
        </p15:guide>
        <p15:guide id="31" pos="3840" userDrawn="1">
          <p15:clr>
            <a:srgbClr val="5ACBF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73904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476278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3511559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7130130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5575441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9028304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67299385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292143293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11645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2541681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89192910"/>
      </p:ext>
    </p:extLst>
  </p:cSld>
  <p:clrMapOvr>
    <a:masterClrMapping/>
  </p:clrMapOvr>
  <p:transition>
    <p:fade/>
  </p:transition>
  <p:extLst>
    <p:ext uri="{DCECCB84-F9BA-43D5-87BE-67443E8EF086}">
      <p15:sldGuideLst xmlns:p15="http://schemas.microsoft.com/office/powerpoint/2012/main">
        <p15:guide id="2" orient="horz" pos="1162" userDrawn="1">
          <p15:clr>
            <a:srgbClr val="5ACBF0"/>
          </p15:clr>
        </p15:guide>
        <p15:guide id="3" orient="horz" pos="288">
          <p15:clr>
            <a:srgbClr val="5ACBF0"/>
          </p15:clr>
        </p15:guide>
        <p15:guide id="5" orient="horz" pos="904">
          <p15:clr>
            <a:srgbClr val="5ACBF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649480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108251189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35061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94644157"/>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395753236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251336463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5131608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08744046"/>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1720855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5984210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Header Background Title and Content">
    <p:spTree>
      <p:nvGrpSpPr>
        <p:cNvPr id="1" name=""/>
        <p:cNvGrpSpPr/>
        <p:nvPr/>
      </p:nvGrpSpPr>
      <p:grpSpPr>
        <a:xfrm>
          <a:off x="0" y="0"/>
          <a:ext cx="0" cy="0"/>
          <a:chOff x="0" y="0"/>
          <a:chExt cx="0" cy="0"/>
        </a:xfrm>
      </p:grpSpPr>
      <p:pic>
        <p:nvPicPr>
          <p:cNvPr id="5" name="Picture 4" descr="A picture containing light, dark, night, laser&#10;&#10;Description automatically generated">
            <a:extLst>
              <a:ext uri="{FF2B5EF4-FFF2-40B4-BE49-F238E27FC236}">
                <a16:creationId xmlns:a16="http://schemas.microsoft.com/office/drawing/2014/main" id="{CC2C099A-F103-46C1-9CB6-EAFA296AFD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50056"/>
            <a:ext cx="12191999" cy="1489750"/>
          </a:xfrm>
          <a:prstGeom prst="rect">
            <a:avLst/>
          </a:prstGeom>
        </p:spPr>
      </p:pic>
      <p:sp>
        <p:nvSpPr>
          <p:cNvPr id="7" name="Rectangle 6">
            <a:extLst>
              <a:ext uri="{FF2B5EF4-FFF2-40B4-BE49-F238E27FC236}">
                <a16:creationId xmlns:a16="http://schemas.microsoft.com/office/drawing/2014/main" id="{E1386927-DA00-41B2-BA3E-D3461C05269B}"/>
              </a:ext>
            </a:extLst>
          </p:cNvPr>
          <p:cNvSpPr/>
          <p:nvPr userDrawn="1"/>
        </p:nvSpPr>
        <p:spPr bwMode="auto">
          <a:xfrm>
            <a:off x="-2381" y="-50056"/>
            <a:ext cx="12191999" cy="1489750"/>
          </a:xfrm>
          <a:prstGeom prst="rect">
            <a:avLst/>
          </a:prstGeom>
          <a:gradFill flip="none" rotWithShape="1">
            <a:gsLst>
              <a:gs pos="0">
                <a:schemeClr val="tx1">
                  <a:alpha val="0"/>
                </a:schemeClr>
              </a:gs>
              <a:gs pos="81000">
                <a:schemeClr val="tx1">
                  <a:alpha val="64000"/>
                </a:schemeClr>
              </a:gs>
              <a:gs pos="100000">
                <a:schemeClr val="tx1">
                  <a:alpha val="31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7690433"/>
      </p:ext>
    </p:extLst>
  </p:cSld>
  <p:clrMapOvr>
    <a:masterClrMapping/>
  </p:clrMapOvr>
  <p:transition>
    <p:fade/>
  </p:transition>
  <p:extLst>
    <p:ext uri="{DCECCB84-F9BA-43D5-87BE-67443E8EF086}">
      <p15:sldGuideLst xmlns:p15="http://schemas.microsoft.com/office/powerpoint/2012/main">
        <p15:guide id="2" orient="horz" pos="1162" userDrawn="1">
          <p15:clr>
            <a:srgbClr val="5ACBF0"/>
          </p15:clr>
        </p15:guide>
        <p15:guide id="3" orient="horz" pos="288">
          <p15:clr>
            <a:srgbClr val="5ACBF0"/>
          </p15:clr>
        </p15:guide>
        <p15:guide id="5" orient="horz" pos="904">
          <p15:clr>
            <a:srgbClr val="5ACBF0"/>
          </p15:clr>
        </p15:guide>
      </p15:sldGuideLst>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3287014340"/>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4087653344"/>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619987209"/>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19279172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239948711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1"/>
      </p:bgRef>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C15B5D3-9E90-4C7C-B5E2-7A351ED5CF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79673065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3_Large Number Divider 1">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643647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1"/>
      </p:bgRef>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C63642E3-75F6-4BFC-A959-4D404B255DB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8227073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4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676442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1"/>
      </p:bgRef>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AFC1AF5-DA87-4786-ACB2-11B60D1612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1451302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er Background Title and Content">
    <p:spTree>
      <p:nvGrpSpPr>
        <p:cNvPr id="1" name=""/>
        <p:cNvGrpSpPr/>
        <p:nvPr/>
      </p:nvGrpSpPr>
      <p:grpSpPr>
        <a:xfrm>
          <a:off x="0" y="0"/>
          <a:ext cx="0" cy="0"/>
          <a:chOff x="0" y="0"/>
          <a:chExt cx="0" cy="0"/>
        </a:xfrm>
      </p:grpSpPr>
      <p:pic>
        <p:nvPicPr>
          <p:cNvPr id="5" name="Picture 4" descr="A picture containing light, dark, night, laser&#10;&#10;Description automatically generated">
            <a:extLst>
              <a:ext uri="{FF2B5EF4-FFF2-40B4-BE49-F238E27FC236}">
                <a16:creationId xmlns:a16="http://schemas.microsoft.com/office/drawing/2014/main" id="{CC2C099A-F103-46C1-9CB6-EAFA296AFDA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50056"/>
            <a:ext cx="12191999" cy="1489750"/>
          </a:xfrm>
          <a:prstGeom prst="rect">
            <a:avLst/>
          </a:prstGeom>
        </p:spPr>
      </p:pic>
      <p:sp>
        <p:nvSpPr>
          <p:cNvPr id="7" name="Rectangle 6">
            <a:extLst>
              <a:ext uri="{FF2B5EF4-FFF2-40B4-BE49-F238E27FC236}">
                <a16:creationId xmlns:a16="http://schemas.microsoft.com/office/drawing/2014/main" id="{E1386927-DA00-41B2-BA3E-D3461C05269B}"/>
              </a:ext>
            </a:extLst>
          </p:cNvPr>
          <p:cNvSpPr/>
          <p:nvPr userDrawn="1"/>
        </p:nvSpPr>
        <p:spPr bwMode="auto">
          <a:xfrm>
            <a:off x="-2381" y="-50056"/>
            <a:ext cx="12191999" cy="1489750"/>
          </a:xfrm>
          <a:prstGeom prst="rect">
            <a:avLst/>
          </a:prstGeom>
          <a:gradFill flip="none" rotWithShape="1">
            <a:gsLst>
              <a:gs pos="0">
                <a:schemeClr val="tx1">
                  <a:alpha val="0"/>
                </a:schemeClr>
              </a:gs>
              <a:gs pos="61000">
                <a:schemeClr val="tx1">
                  <a:alpha val="0"/>
                </a:schemeClr>
              </a:gs>
              <a:gs pos="88000">
                <a:schemeClr val="tx1">
                  <a:alpha val="64000"/>
                </a:schemeClr>
              </a:gs>
              <a:gs pos="100000">
                <a:schemeClr val="tx1">
                  <a:alpha val="31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49371190"/>
      </p:ext>
    </p:extLst>
  </p:cSld>
  <p:clrMapOvr>
    <a:masterClrMapping/>
  </p:clrMapOvr>
  <p:transition>
    <p:fade/>
  </p:transition>
  <p:extLst>
    <p:ext uri="{DCECCB84-F9BA-43D5-87BE-67443E8EF086}">
      <p15:sldGuideLst xmlns:p15="http://schemas.microsoft.com/office/powerpoint/2012/main">
        <p15:guide id="2" orient="horz" pos="1162" userDrawn="1">
          <p15:clr>
            <a:srgbClr val="5ACBF0"/>
          </p15:clr>
        </p15:guide>
        <p15:guide id="3" orient="horz" pos="288">
          <p15:clr>
            <a:srgbClr val="5ACBF0"/>
          </p15:clr>
        </p15:guide>
        <p15:guide id="5" orient="horz" pos="904">
          <p15:clr>
            <a:srgbClr val="5ACBF0"/>
          </p15:clr>
        </p15:guide>
      </p15:sldGuideLst>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5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13948472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1"/>
      </p:bgRef>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B2CE74F-1D8B-43D3-B532-2F11FCC271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55412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6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9845070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1"/>
      </p:bgRef>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10C028F1-C6A6-40B3-A99C-8EA0A6EC25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99882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7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0713861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10_Large Number Divider 1">
    <p:bg>
      <p:bgRef idx="1001">
        <a:schemeClr val="bg1"/>
      </p:bgRef>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D691C850-DDDA-49C5-95A3-57184B404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6</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05622076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8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6</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889367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1_Large Number Divider 1">
    <p:bg>
      <p:bgRef idx="1001">
        <a:schemeClr val="bg1"/>
      </p:bgRef>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42717EF8-9F7D-49BE-B21F-9695738A69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7</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56943618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9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7</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93902941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2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8</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pic>
        <p:nvPicPr>
          <p:cNvPr id="2" name="Picture 1" descr="Background pattern&#10;&#10;Description automatically generated">
            <a:extLst>
              <a:ext uri="{FF2B5EF4-FFF2-40B4-BE49-F238E27FC236}">
                <a16:creationId xmlns:a16="http://schemas.microsoft.com/office/drawing/2014/main" id="{9E063F18-5F62-40A8-A5F4-890954871E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Tree>
    <p:extLst>
      <p:ext uri="{BB962C8B-B14F-4D97-AF65-F5344CB8AC3E}">
        <p14:creationId xmlns:p14="http://schemas.microsoft.com/office/powerpoint/2010/main" val="33859153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287030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20_Large Number Divider 1">
    <p:bg>
      <p:bgRef idx="1001">
        <a:schemeClr val="bg1"/>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rgbClr val="50E6FF"/>
                </a:solidFill>
                <a:latin typeface="Segoe UI" panose="020B0502040204020203" pitchFamily="34" charset="0"/>
                <a:cs typeface="Segoe UI" panose="020B0502040204020203" pitchFamily="34" charset="0"/>
              </a:rPr>
              <a:t>8</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0661832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74309651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19632502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78898780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79702113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5282585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5804353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102973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883802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2703235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er Background Two Column Bullet tex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pic>
        <p:nvPicPr>
          <p:cNvPr id="3" name="Picture 2" descr="A picture containing light, dark, night, laser&#10;&#10;Description automatically generated">
            <a:extLst>
              <a:ext uri="{FF2B5EF4-FFF2-40B4-BE49-F238E27FC236}">
                <a16:creationId xmlns:a16="http://schemas.microsoft.com/office/drawing/2014/main" id="{A7542D19-C1DD-489C-A7E4-2D81B970A6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50056"/>
            <a:ext cx="12191999" cy="1489750"/>
          </a:xfrm>
          <a:prstGeom prst="rect">
            <a:avLst/>
          </a:prstGeom>
        </p:spPr>
      </p:pic>
      <p:sp>
        <p:nvSpPr>
          <p:cNvPr id="4" name="Rectangle 3">
            <a:extLst>
              <a:ext uri="{FF2B5EF4-FFF2-40B4-BE49-F238E27FC236}">
                <a16:creationId xmlns:a16="http://schemas.microsoft.com/office/drawing/2014/main" id="{9728036D-7BA6-441D-8AEA-AAF99A7B6C64}"/>
              </a:ext>
            </a:extLst>
          </p:cNvPr>
          <p:cNvSpPr/>
          <p:nvPr userDrawn="1"/>
        </p:nvSpPr>
        <p:spPr bwMode="auto">
          <a:xfrm>
            <a:off x="1" y="-50056"/>
            <a:ext cx="12191999" cy="1489750"/>
          </a:xfrm>
          <a:prstGeom prst="rect">
            <a:avLst/>
          </a:prstGeom>
          <a:gradFill flip="none" rotWithShape="1">
            <a:gsLst>
              <a:gs pos="0">
                <a:schemeClr val="tx1">
                  <a:alpha val="0"/>
                </a:schemeClr>
              </a:gs>
              <a:gs pos="61000">
                <a:schemeClr val="tx1">
                  <a:alpha val="0"/>
                </a:schemeClr>
              </a:gs>
              <a:gs pos="88000">
                <a:schemeClr val="tx1">
                  <a:alpha val="64000"/>
                </a:schemeClr>
              </a:gs>
              <a:gs pos="100000">
                <a:schemeClr val="tx1">
                  <a:alpha val="31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Tree>
    <p:extLst>
      <p:ext uri="{BB962C8B-B14F-4D97-AF65-F5344CB8AC3E}">
        <p14:creationId xmlns:p14="http://schemas.microsoft.com/office/powerpoint/2010/main" val="28619278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6201253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20424035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31297449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26304108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251087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56758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80893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314060617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951614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262230574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9385043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6132" userDrawn="1">
          <p15:clr>
            <a:srgbClr val="5ACBF0"/>
          </p15:clr>
        </p15:guide>
        <p15:guide id="4" orient="horz" pos="21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8693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3069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2089322"/>
      </p:ext>
    </p:extLst>
  </p:cSld>
  <p:clrMapOvr>
    <a:masterClrMapping/>
  </p:clrMapOvr>
  <p:transition>
    <p:fade/>
  </p:transition>
  <p:extLst>
    <p:ext uri="{DCECCB84-F9BA-43D5-87BE-67443E8EF086}">
      <p15:sldGuideLst xmlns:p15="http://schemas.microsoft.com/office/powerpoint/2012/main">
        <p15:guide id="3" orient="horz" pos="1162" userDrawn="1">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96806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25104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 name="Picture 2" descr="A picture containing light, dark, night, laser&#10;&#10;Description automatically generated">
            <a:extLst>
              <a:ext uri="{FF2B5EF4-FFF2-40B4-BE49-F238E27FC236}">
                <a16:creationId xmlns:a16="http://schemas.microsoft.com/office/drawing/2014/main" id="{93F95D5E-AF38-4F52-A31A-08D02CCDC5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338728140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22741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 name="Picture 2" descr="A picture containing light, dark, night, laser&#10;&#10;Description automatically generated">
            <a:extLst>
              <a:ext uri="{FF2B5EF4-FFF2-40B4-BE49-F238E27FC236}">
                <a16:creationId xmlns:a16="http://schemas.microsoft.com/office/drawing/2014/main" id="{E9A37593-EB6D-4052-AD61-C64F18CE94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103748378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 name="Picture 2" descr="A picture containing light, dark, night, laser&#10;&#10;Description automatically generated">
            <a:extLst>
              <a:ext uri="{FF2B5EF4-FFF2-40B4-BE49-F238E27FC236}">
                <a16:creationId xmlns:a16="http://schemas.microsoft.com/office/drawing/2014/main" id="{9B21B409-0AD1-478B-9BF7-A830239383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355737959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3180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899690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 name="Picture 2" descr="A picture containing light, dark, night, laser&#10;&#10;Description automatically generated">
            <a:extLst>
              <a:ext uri="{FF2B5EF4-FFF2-40B4-BE49-F238E27FC236}">
                <a16:creationId xmlns:a16="http://schemas.microsoft.com/office/drawing/2014/main" id="{A9CAD358-4151-4A7E-846F-8FD6EA3E61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326043440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5761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3" name="Picture 2" descr="A picture containing light, dark, night, laser&#10;&#10;Description automatically generated">
            <a:extLst>
              <a:ext uri="{FF2B5EF4-FFF2-40B4-BE49-F238E27FC236}">
                <a16:creationId xmlns:a16="http://schemas.microsoft.com/office/drawing/2014/main" id="{0DC34193-09D3-4C75-B108-F9EC76345E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422548568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168791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 name="Picture 1" descr="A picture containing light, dark, night, laser&#10;&#10;Description automatically generated">
            <a:extLst>
              <a:ext uri="{FF2B5EF4-FFF2-40B4-BE49-F238E27FC236}">
                <a16:creationId xmlns:a16="http://schemas.microsoft.com/office/drawing/2014/main" id="{D25D5E58-7B5B-4FDF-A0D9-447A8018E10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23212655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675876"/>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 name="Picture 1" descr="A picture containing light, dark, night, laser&#10;&#10;Description automatically generated">
            <a:extLst>
              <a:ext uri="{FF2B5EF4-FFF2-40B4-BE49-F238E27FC236}">
                <a16:creationId xmlns:a16="http://schemas.microsoft.com/office/drawing/2014/main" id="{FB742AAB-C478-4004-8ADA-FCE81775047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372202388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70829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 name="Picture 1" descr="A picture containing light, dark, night, laser&#10;&#10;Description automatically generated">
            <a:extLst>
              <a:ext uri="{FF2B5EF4-FFF2-40B4-BE49-F238E27FC236}">
                <a16:creationId xmlns:a16="http://schemas.microsoft.com/office/drawing/2014/main" id="{09B0FBED-1929-467C-9BC0-4520D9610E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3"/>
          <a:stretch/>
        </p:blipFill>
        <p:spPr>
          <a:xfrm>
            <a:off x="582612" y="1166937"/>
            <a:ext cx="11025188" cy="116087"/>
          </a:xfrm>
          <a:prstGeom prst="rect">
            <a:avLst/>
          </a:prstGeom>
        </p:spPr>
      </p:pic>
    </p:spTree>
    <p:extLst>
      <p:ext uri="{BB962C8B-B14F-4D97-AF65-F5344CB8AC3E}">
        <p14:creationId xmlns:p14="http://schemas.microsoft.com/office/powerpoint/2010/main" val="376513629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890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Left Title Black Bkg">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light, dark, night, laser&#10;&#10;Description automatically generated">
            <a:extLst>
              <a:ext uri="{FF2B5EF4-FFF2-40B4-BE49-F238E27FC236}">
                <a16:creationId xmlns:a16="http://schemas.microsoft.com/office/drawing/2014/main" id="{CA3287F9-B8EC-4B50-9BF4-4DAF883B281E}"/>
              </a:ext>
            </a:extLst>
          </p:cNvPr>
          <p:cNvPicPr>
            <a:picLocks/>
          </p:cNvPicPr>
          <p:nvPr userDrawn="1"/>
        </p:nvPicPr>
        <p:blipFill rotWithShape="1">
          <a:blip r:embed="rId2" cstate="screen">
            <a:extLst>
              <a:ext uri="{28A0092B-C50C-407E-A947-70E740481C1C}">
                <a14:useLocalDpi xmlns:a14="http://schemas.microsoft.com/office/drawing/2010/main"/>
              </a:ext>
            </a:extLst>
          </a:blip>
          <a:srcRect l="-6"/>
          <a:stretch/>
        </p:blipFill>
        <p:spPr>
          <a:xfrm>
            <a:off x="0" y="0"/>
            <a:ext cx="12192000" cy="6858000"/>
          </a:xfrm>
          <a:prstGeom prst="rect">
            <a:avLst/>
          </a:prstGeom>
        </p:spPr>
      </p:pic>
      <p:sp>
        <p:nvSpPr>
          <p:cNvPr id="8" name="Title 2">
            <a:extLst>
              <a:ext uri="{FF2B5EF4-FFF2-40B4-BE49-F238E27FC236}">
                <a16:creationId xmlns:a16="http://schemas.microsoft.com/office/drawing/2014/main" id="{773A1A1B-ECE2-4EC3-83A8-BC32058C93C9}"/>
              </a:ext>
            </a:extLst>
          </p:cNvPr>
          <p:cNvSpPr txBox="1">
            <a:spLocks/>
          </p:cNvSpPr>
          <p:nvPr userDrawn="1"/>
        </p:nvSpPr>
        <p:spPr bwMode="ltGray">
          <a:xfrm>
            <a:off x="0" y="-19050"/>
            <a:ext cx="7600950" cy="6858000"/>
          </a:xfrm>
          <a:prstGeom prst="rect">
            <a:avLst/>
          </a:prstGeom>
          <a:gradFill flip="none" rotWithShape="1">
            <a:gsLst>
              <a:gs pos="35000">
                <a:srgbClr val="000000">
                  <a:alpha val="72000"/>
                </a:srgbClr>
              </a:gs>
              <a:gs pos="100000">
                <a:srgbClr val="000000">
                  <a:alpha val="0"/>
                </a:srgbClr>
              </a:gs>
            </a:gsLst>
            <a:lin ang="2700000" scaled="1"/>
            <a:tileRect/>
          </a:gradFill>
        </p:spPr>
        <p:txBody>
          <a:bodyPr vert="horz" wrap="square" lIns="585216" tIns="585216" rIns="585216" bIns="585216" rtlCol="0" anchor="ctr">
            <a:noAutofit/>
          </a:bodyPr>
          <a:lstStyle>
            <a:lvl1pPr algn="l" defTabSz="932742" rtl="0" eaLnBrk="1" latinLnBrk="0" hangingPunct="1">
              <a:lnSpc>
                <a:spcPct val="100000"/>
              </a:lnSpc>
              <a:spcBef>
                <a:spcPct val="0"/>
              </a:spcBef>
              <a:buNone/>
              <a:defRPr lang="en-US" sz="3600" b="0" kern="1200" cap="none" spc="0" baseline="0">
                <a:ln w="3175">
                  <a:noFill/>
                </a:ln>
                <a:solidFill>
                  <a:srgbClr val="FFFFFF"/>
                </a:solidFill>
                <a:effectLst/>
                <a:latin typeface="+mj-lt"/>
                <a:ea typeface="+mn-ea"/>
                <a:cs typeface="Segoe UI" pitchFamily="34" charset="0"/>
              </a:defRPr>
            </a:lvl1pPr>
          </a:lstStyle>
          <a:p>
            <a:endParaRPr lang="en-US"/>
          </a:p>
        </p:txBody>
      </p:sp>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9801551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8861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78384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185091634"/>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59853017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212407088"/>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userDrawn="1">
          <p15:clr>
            <a:srgbClr val="FBAE40"/>
          </p15:clr>
        </p15:guide>
        <p15:guide id="32" orient="horz" pos="275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7" orient="horz" pos="1968">
          <p15:clr>
            <a:srgbClr val="5ACBF0"/>
          </p15:clr>
        </p15:guide>
        <p15:guide id="8" orient="horz" pos="2226">
          <p15:clr>
            <a:srgbClr val="5ACBF0"/>
          </p15:clr>
        </p15:guide>
        <p15:guide id="10" pos="3729" userDrawn="1">
          <p15:clr>
            <a:srgbClr val="C35EA4"/>
          </p15:clr>
        </p15:guide>
        <p15:guide id="11" pos="2993">
          <p15:clr>
            <a:srgbClr val="5ACBF0"/>
          </p15:clr>
        </p15:guide>
        <p15:guide id="12" pos="3543">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5" orient="horz" pos="2160" userDrawn="1">
          <p15:clr>
            <a:srgbClr val="5ACBF0"/>
          </p15:clr>
        </p15:guide>
        <p15:guide id="6" pos="2991">
          <p15:clr>
            <a:srgbClr val="5ACBF0"/>
          </p15:clr>
        </p15:guide>
        <p15:guide id="7" pos="3728" userDrawn="1">
          <p15:clr>
            <a:srgbClr val="C35EA4"/>
          </p15:clr>
        </p15:guide>
        <p15:guide id="8" pos="3544">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352849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516701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userDrawn="1">
          <p15:clr>
            <a:srgbClr val="A4A3A4"/>
          </p15:clr>
        </p15:guide>
        <p15:guide id="19" pos="3341" userDrawn="1">
          <p15:clr>
            <a:srgbClr val="A4A3A4"/>
          </p15:clr>
        </p15:guide>
        <p15:guide id="28" orient="horz" pos="905">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9712615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79627729"/>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Photo full bleed left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cstate="screen">
              <a:extLst>
                <a:ext uri="{28A0092B-C50C-407E-A947-70E740481C1C}">
                  <a14:useLocalDpi xmlns:a14="http://schemas.microsoft.com/office/drawing/2010/main"/>
                </a:ext>
              </a:extLst>
            </a:blip>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4744721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19094434"/>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userDrawn="1">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2058752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936989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userDrawn="1">
          <p15:clr>
            <a:srgbClr val="5ACBF0"/>
          </p15:clr>
        </p15:guide>
        <p15:guide id="2" orient="horz" pos="2496" userDrawn="1">
          <p15:clr>
            <a:srgbClr val="5ACBF0"/>
          </p15:clr>
        </p15:guide>
        <p15:guide id="3" pos="3840" userDrawn="1">
          <p15:clr>
            <a:srgbClr val="5ACBF0"/>
          </p15:clr>
        </p15:guide>
        <p15:guide id="4" orient="horz" pos="216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userDrawn="1">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624772569"/>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4" orient="horz" pos="3209" userDrawn="1">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userDrawn="1">
          <p15:clr>
            <a:srgbClr val="5ACBF0"/>
          </p15:clr>
        </p15:guide>
        <p15:guide id="15" pos="3451" userDrawn="1">
          <p15:clr>
            <a:srgbClr val="5ACBF0"/>
          </p15:clr>
        </p15:guide>
        <p15:guide id="16" pos="4229" userDrawn="1">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82817732"/>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userDrawn="1">
          <p15:clr>
            <a:srgbClr val="5ACBF0"/>
          </p15:clr>
        </p15:guide>
        <p15:guide id="15" pos="2168" userDrawn="1">
          <p15:clr>
            <a:srgbClr val="5ACBF0"/>
          </p15:clr>
        </p15:guide>
        <p15:guide id="16" pos="2944" userDrawn="1">
          <p15:clr>
            <a:srgbClr val="5ACBF0"/>
          </p15:clr>
        </p15:guide>
        <p15:guide id="17" pos="4738" userDrawn="1">
          <p15:clr>
            <a:srgbClr val="5ACBF0"/>
          </p15:clr>
        </p15:guide>
        <p15:guide id="18" pos="5514" userDrawn="1">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299928"/>
      </p:ext>
    </p:extLst>
  </p:cSld>
  <p:clrMapOvr>
    <a:masterClrMapping/>
  </p:clrMapOvr>
  <p:transition>
    <p:fade/>
  </p:transition>
  <p:extLst>
    <p:ext uri="{DCECCB84-F9BA-43D5-87BE-67443E8EF086}">
      <p15:sldGuideLst xmlns:p15="http://schemas.microsoft.com/office/powerpoint/2012/main">
        <p15:guide id="1" orient="horz" pos="720" userDrawn="1">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userDrawn="1">
          <p15:clr>
            <a:srgbClr val="5ACBF0"/>
          </p15:clr>
        </p15:guide>
        <p15:guide id="16" pos="1524" userDrawn="1">
          <p15:clr>
            <a:srgbClr val="5ACBF0"/>
          </p15:clr>
        </p15:guide>
        <p15:guide id="17" pos="2298" userDrawn="1">
          <p15:clr>
            <a:srgbClr val="5ACBF0"/>
          </p15:clr>
        </p15:guide>
        <p15:guide id="18" pos="3450" userDrawn="1">
          <p15:clr>
            <a:srgbClr val="5ACBF0"/>
          </p15:clr>
        </p15:guide>
        <p15:guide id="19" pos="4230" userDrawn="1">
          <p15:clr>
            <a:srgbClr val="5ACBF0"/>
          </p15:clr>
        </p15:guide>
        <p15:guide id="20" pos="5380" userDrawn="1">
          <p15:clr>
            <a:srgbClr val="5ACBF0"/>
          </p15:clr>
        </p15:guide>
        <p15:guide id="21" pos="6156" userDrawn="1">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0590399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6160264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userDrawn="1">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6753169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userDrawn="1">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7464684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userDrawn="1">
          <p15:clr>
            <a:srgbClr val="5ACBF0"/>
          </p15:clr>
        </p15:guide>
        <p15:guide id="3" pos="6216" userDrawn="1">
          <p15:clr>
            <a:srgbClr val="5ACBF0"/>
          </p15:clr>
        </p15:guide>
        <p15:guide id="5" pos="5850" userDrawn="1">
          <p15:clr>
            <a:srgbClr val="5ACBF0"/>
          </p15:clr>
        </p15:guide>
        <p15:guide id="7" pos="4392" userDrawn="1">
          <p15:clr>
            <a:srgbClr val="5ACBF0"/>
          </p15:clr>
        </p15:guide>
        <p15:guide id="8" pos="3292" userDrawn="1">
          <p15:clr>
            <a:srgbClr val="5ACBF0"/>
          </p15:clr>
        </p15:guide>
        <p15:guide id="10" pos="2926">
          <p15:clr>
            <a:srgbClr val="5ACBF0"/>
          </p15:clr>
        </p15:guide>
        <p15:guide id="11" pos="4754" userDrawn="1">
          <p15:clr>
            <a:srgbClr val="5ACBF0"/>
          </p15:clr>
        </p15:guide>
        <p15:guide id="13" pos="1464" userDrawn="1">
          <p15:clr>
            <a:srgbClr val="5ACBF0"/>
          </p15:clr>
        </p15:guide>
        <p15:guide id="14" orient="horz" pos="1440">
          <p15:clr>
            <a:srgbClr val="5ACBF0"/>
          </p15:clr>
        </p15:guide>
        <p15:guide id="15" pos="1830" userDrawn="1">
          <p15:clr>
            <a:srgbClr val="5ACBF0"/>
          </p15:clr>
        </p15:guide>
        <p15:guide id="16" orient="horz" pos="2533" userDrawn="1">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32705632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95981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Quote slide 1b">
    <p:bg>
      <p:bgRef idx="1001">
        <a:schemeClr val="bg2"/>
      </p:bgRef>
    </p:bg>
    <p:spTree>
      <p:nvGrpSpPr>
        <p:cNvPr id="1" name=""/>
        <p:cNvGrpSpPr/>
        <p:nvPr/>
      </p:nvGrpSpPr>
      <p:grpSpPr>
        <a:xfrm>
          <a:off x="0" y="0"/>
          <a:ext cx="0" cy="0"/>
          <a:chOff x="0" y="0"/>
          <a:chExt cx="0" cy="0"/>
        </a:xfrm>
      </p:grpSpPr>
      <p:pic>
        <p:nvPicPr>
          <p:cNvPr id="2" name="Picture 1" descr="Background pattern&#10;&#10;Description automatically generated">
            <a:extLst>
              <a:ext uri="{FF2B5EF4-FFF2-40B4-BE49-F238E27FC236}">
                <a16:creationId xmlns:a16="http://schemas.microsoft.com/office/drawing/2014/main" id="{C67A4A42-1C44-4B54-889D-DDE71E22CF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42" y="0"/>
            <a:ext cx="12180916" cy="6858000"/>
          </a:xfrm>
          <a:prstGeom prst="rect">
            <a:avLst/>
          </a:prstGeom>
        </p:spPr>
      </p:pic>
    </p:spTree>
    <p:extLst>
      <p:ext uri="{BB962C8B-B14F-4D97-AF65-F5344CB8AC3E}">
        <p14:creationId xmlns:p14="http://schemas.microsoft.com/office/powerpoint/2010/main" val="8883189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160695231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103861675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userDrawn="1">
          <p15:clr>
            <a:srgbClr val="5ACBF0"/>
          </p15:clr>
        </p15:guide>
        <p15:guide id="7" pos="4747" userDrawn="1">
          <p15:clr>
            <a:srgbClr val="5ACBF0"/>
          </p15:clr>
        </p15:guide>
        <p15:guide id="8" pos="4936">
          <p15:clr>
            <a:srgbClr val="5ACBF0"/>
          </p15:clr>
        </p15:guide>
        <p15:guide id="9" pos="5123">
          <p15:clr>
            <a:srgbClr val="5ACBF0"/>
          </p15:clr>
        </p15:guide>
        <p15:guide id="10" orient="horz" pos="3465" userDrawn="1">
          <p15:clr>
            <a:srgbClr val="5ACBF0"/>
          </p15:clr>
        </p15:guide>
        <p15:guide id="11" orient="horz" pos="1956" userDrawn="1">
          <p15:clr>
            <a:srgbClr val="FBAE40"/>
          </p15:clr>
        </p15:guide>
        <p15:guide id="12" pos="1096"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69616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496400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8310202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81487467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87997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userDrawn="1">
          <p15:clr>
            <a:srgbClr val="A4A3A4"/>
          </p15:clr>
        </p15:guide>
        <p15:guide id="17" pos="3931" userDrawn="1">
          <p15:clr>
            <a:srgbClr val="A4A3A4"/>
          </p15:clr>
        </p15:guide>
        <p15:guide id="18" pos="4342" userDrawn="1">
          <p15:clr>
            <a:srgbClr val="A4A3A4"/>
          </p15:clr>
        </p15:guide>
        <p15:guide id="19" pos="4531" userDrawn="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7770739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36783692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867370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userDrawn="1">
          <p15:clr>
            <a:srgbClr val="FBAE40"/>
          </p15:clr>
        </p15:guide>
        <p15:guide id="6" pos="3364"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152312443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248679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75047256"/>
      </p:ext>
    </p:extLst>
  </p:cSld>
  <p:clrMapOvr>
    <a:masterClrMapping/>
  </p:clrMapOvr>
  <p:transition>
    <p:fade/>
  </p:transition>
  <p:extLst>
    <p:ext uri="{DCECCB84-F9BA-43D5-87BE-67443E8EF086}">
      <p15:sldGuideLst xmlns:p15="http://schemas.microsoft.com/office/powerpoint/2012/main">
        <p15:guide id="13" pos="4929" userDrawn="1">
          <p15:clr>
            <a:srgbClr val="5ACBF0"/>
          </p15:clr>
        </p15:guide>
        <p15:guide id="29" orient="horz" pos="2160">
          <p15:clr>
            <a:srgbClr val="5ACBF0"/>
          </p15:clr>
        </p15:guide>
        <p15:guide id="30" pos="4566" userDrawn="1">
          <p15:clr>
            <a:srgbClr val="5ACBF0"/>
          </p15:clr>
        </p15:guide>
        <p15:guide id="31" pos="4203" userDrawn="1">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8644385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05326340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userDrawn="1">
          <p15:clr>
            <a:srgbClr val="A4A3A4"/>
          </p15:clr>
        </p15:guide>
        <p15:guide id="28" pos="3840">
          <p15:clr>
            <a:srgbClr val="F26B43"/>
          </p15:clr>
        </p15:guide>
        <p15:guide id="29" pos="3454" userDrawn="1">
          <p15:clr>
            <a:srgbClr val="FBAE40"/>
          </p15:clr>
        </p15:guide>
        <p15:guide id="30" pos="4203"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3455035362"/>
      </p:ext>
    </p:extLst>
  </p:cSld>
  <p:clrMapOvr>
    <a:masterClrMapping/>
  </p:clrMapOvr>
  <p:transition>
    <p:fade/>
  </p:transition>
  <p:extLst>
    <p:ext uri="{DCECCB84-F9BA-43D5-87BE-67443E8EF086}">
      <p15:sldGuideLst xmlns:p15="http://schemas.microsoft.com/office/powerpoint/2012/main">
        <p15:guide id="16" pos="3754" userDrawn="1">
          <p15:clr>
            <a:srgbClr val="A4A3A4"/>
          </p15:clr>
        </p15:guide>
        <p15:guide id="17" pos="3931" userDrawn="1">
          <p15:clr>
            <a:srgbClr val="A4A3A4"/>
          </p15:clr>
        </p15:guide>
        <p15:guide id="20" pos="4937">
          <p15:clr>
            <a:srgbClr val="A4A3A4"/>
          </p15:clr>
        </p15:guide>
        <p15:guide id="21" pos="5133" userDrawn="1">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userDrawn="1">
          <p15:clr>
            <a:srgbClr val="FBAE40"/>
          </p15:clr>
        </p15:guide>
        <p15:guide id="32" orient="horz" pos="1162"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835566677"/>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userDrawn="1">
          <p15:clr>
            <a:srgbClr val="A4A3A4"/>
          </p15:clr>
        </p15:guide>
        <p15:guide id="15" pos="3348" userDrawn="1">
          <p15:clr>
            <a:srgbClr val="A4A3A4"/>
          </p15:clr>
        </p15:guide>
        <p15:guide id="18" pos="4342" userDrawn="1">
          <p15:clr>
            <a:srgbClr val="A4A3A4"/>
          </p15:clr>
        </p15:guide>
        <p15:guide id="19" pos="4531" userDrawn="1">
          <p15:clr>
            <a:srgbClr val="A4A3A4"/>
          </p15:clr>
        </p15:guide>
        <p15:guide id="28" orient="horz" pos="905">
          <p15:clr>
            <a:srgbClr val="5ACBF0"/>
          </p15:clr>
        </p15:guide>
        <p15:guide id="30" orient="horz" pos="288">
          <p15:clr>
            <a:srgbClr val="5ACBF0"/>
          </p15:clr>
        </p15:guide>
        <p15:guide id="31" orient="horz" pos="2704" userDrawn="1">
          <p15:clr>
            <a:srgbClr val="5ACBF0"/>
          </p15:clr>
        </p15:guide>
        <p15:guide id="32" pos="6947"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648551354"/>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5621394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380117858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userDrawn="1">
          <p15:clr>
            <a:srgbClr val="FBAE40"/>
          </p15:clr>
        </p15:guide>
        <p15:guide id="25" orient="horz" pos="709" userDrawn="1">
          <p15:clr>
            <a:srgbClr val="FBAE40"/>
          </p15:clr>
        </p15:guide>
        <p15:guide id="26" pos="6834" userDrawn="1">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28" Type="http://schemas.openxmlformats.org/officeDocument/2006/relationships/slideLayout" Target="../slideLayouts/slideLayout128.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124" Type="http://schemas.openxmlformats.org/officeDocument/2006/relationships/slideLayout" Target="../slideLayouts/slideLayout124.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theme" Target="../theme/theme1.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image" Target="../media/image1.emf"/><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47.xml"/><Relationship Id="rId18" Type="http://schemas.openxmlformats.org/officeDocument/2006/relationships/slideLayout" Target="../slideLayouts/slideLayout152.xml"/><Relationship Id="rId26" Type="http://schemas.openxmlformats.org/officeDocument/2006/relationships/slideLayout" Target="../slideLayouts/slideLayout160.xml"/><Relationship Id="rId3" Type="http://schemas.openxmlformats.org/officeDocument/2006/relationships/slideLayout" Target="../slideLayouts/slideLayout137.xml"/><Relationship Id="rId21" Type="http://schemas.openxmlformats.org/officeDocument/2006/relationships/slideLayout" Target="../slideLayouts/slideLayout155.xml"/><Relationship Id="rId7" Type="http://schemas.openxmlformats.org/officeDocument/2006/relationships/slideLayout" Target="../slideLayouts/slideLayout141.xml"/><Relationship Id="rId12" Type="http://schemas.openxmlformats.org/officeDocument/2006/relationships/slideLayout" Target="../slideLayouts/slideLayout146.xml"/><Relationship Id="rId17" Type="http://schemas.openxmlformats.org/officeDocument/2006/relationships/slideLayout" Target="../slideLayouts/slideLayout151.xml"/><Relationship Id="rId25" Type="http://schemas.openxmlformats.org/officeDocument/2006/relationships/slideLayout" Target="../slideLayouts/slideLayout159.xml"/><Relationship Id="rId33" Type="http://schemas.openxmlformats.org/officeDocument/2006/relationships/image" Target="../media/image1.emf"/><Relationship Id="rId2" Type="http://schemas.openxmlformats.org/officeDocument/2006/relationships/slideLayout" Target="../slideLayouts/slideLayout136.xml"/><Relationship Id="rId16" Type="http://schemas.openxmlformats.org/officeDocument/2006/relationships/slideLayout" Target="../slideLayouts/slideLayout150.xml"/><Relationship Id="rId20" Type="http://schemas.openxmlformats.org/officeDocument/2006/relationships/slideLayout" Target="../slideLayouts/slideLayout154.xml"/><Relationship Id="rId29" Type="http://schemas.openxmlformats.org/officeDocument/2006/relationships/slideLayout" Target="../slideLayouts/slideLayout163.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24" Type="http://schemas.openxmlformats.org/officeDocument/2006/relationships/slideLayout" Target="../slideLayouts/slideLayout158.xml"/><Relationship Id="rId32" Type="http://schemas.openxmlformats.org/officeDocument/2006/relationships/theme" Target="../theme/theme2.xml"/><Relationship Id="rId5" Type="http://schemas.openxmlformats.org/officeDocument/2006/relationships/slideLayout" Target="../slideLayouts/slideLayout139.xml"/><Relationship Id="rId15" Type="http://schemas.openxmlformats.org/officeDocument/2006/relationships/slideLayout" Target="../slideLayouts/slideLayout149.xml"/><Relationship Id="rId23" Type="http://schemas.openxmlformats.org/officeDocument/2006/relationships/slideLayout" Target="../slideLayouts/slideLayout157.xml"/><Relationship Id="rId28" Type="http://schemas.openxmlformats.org/officeDocument/2006/relationships/slideLayout" Target="../slideLayouts/slideLayout162.xml"/><Relationship Id="rId10" Type="http://schemas.openxmlformats.org/officeDocument/2006/relationships/slideLayout" Target="../slideLayouts/slideLayout144.xml"/><Relationship Id="rId19" Type="http://schemas.openxmlformats.org/officeDocument/2006/relationships/slideLayout" Target="../slideLayouts/slideLayout153.xml"/><Relationship Id="rId31" Type="http://schemas.openxmlformats.org/officeDocument/2006/relationships/slideLayout" Target="../slideLayouts/slideLayout165.xml"/><Relationship Id="rId4" Type="http://schemas.openxmlformats.org/officeDocument/2006/relationships/slideLayout" Target="../slideLayouts/slideLayout138.xml"/><Relationship Id="rId9" Type="http://schemas.openxmlformats.org/officeDocument/2006/relationships/slideLayout" Target="../slideLayouts/slideLayout143.xml"/><Relationship Id="rId14" Type="http://schemas.openxmlformats.org/officeDocument/2006/relationships/slideLayout" Target="../slideLayouts/slideLayout148.xml"/><Relationship Id="rId22" Type="http://schemas.openxmlformats.org/officeDocument/2006/relationships/slideLayout" Target="../slideLayouts/slideLayout156.xml"/><Relationship Id="rId27" Type="http://schemas.openxmlformats.org/officeDocument/2006/relationships/slideLayout" Target="../slideLayouts/slideLayout161.xml"/><Relationship Id="rId30" Type="http://schemas.openxmlformats.org/officeDocument/2006/relationships/slideLayout" Target="../slideLayouts/slideLayout164.xml"/><Relationship Id="rId8" Type="http://schemas.openxmlformats.org/officeDocument/2006/relationships/slideLayout" Target="../slideLayouts/slideLayout142.xml"/></Relationships>
</file>

<file path=ppt/slideMasters/_rels/slideMaster3.xml.rels><?xml version="1.0" encoding="UTF-8" standalone="yes"?>
<Relationships xmlns="http://schemas.openxmlformats.org/package/2006/relationships"><Relationship Id="rId117" Type="http://schemas.openxmlformats.org/officeDocument/2006/relationships/slideLayout" Target="../slideLayouts/slideLayout282.xml"/><Relationship Id="rId21" Type="http://schemas.openxmlformats.org/officeDocument/2006/relationships/slideLayout" Target="../slideLayouts/slideLayout186.xml"/><Relationship Id="rId42" Type="http://schemas.openxmlformats.org/officeDocument/2006/relationships/slideLayout" Target="../slideLayouts/slideLayout207.xml"/><Relationship Id="rId63" Type="http://schemas.openxmlformats.org/officeDocument/2006/relationships/slideLayout" Target="../slideLayouts/slideLayout228.xml"/><Relationship Id="rId84" Type="http://schemas.openxmlformats.org/officeDocument/2006/relationships/slideLayout" Target="../slideLayouts/slideLayout249.xml"/><Relationship Id="rId16" Type="http://schemas.openxmlformats.org/officeDocument/2006/relationships/slideLayout" Target="../slideLayouts/slideLayout181.xml"/><Relationship Id="rId107" Type="http://schemas.openxmlformats.org/officeDocument/2006/relationships/slideLayout" Target="../slideLayouts/slideLayout272.xml"/><Relationship Id="rId11" Type="http://schemas.openxmlformats.org/officeDocument/2006/relationships/slideLayout" Target="../slideLayouts/slideLayout176.xml"/><Relationship Id="rId32" Type="http://schemas.openxmlformats.org/officeDocument/2006/relationships/slideLayout" Target="../slideLayouts/slideLayout197.xml"/><Relationship Id="rId37" Type="http://schemas.openxmlformats.org/officeDocument/2006/relationships/slideLayout" Target="../slideLayouts/slideLayout202.xml"/><Relationship Id="rId53" Type="http://schemas.openxmlformats.org/officeDocument/2006/relationships/slideLayout" Target="../slideLayouts/slideLayout218.xml"/><Relationship Id="rId58" Type="http://schemas.openxmlformats.org/officeDocument/2006/relationships/slideLayout" Target="../slideLayouts/slideLayout223.xml"/><Relationship Id="rId74" Type="http://schemas.openxmlformats.org/officeDocument/2006/relationships/slideLayout" Target="../slideLayouts/slideLayout239.xml"/><Relationship Id="rId79" Type="http://schemas.openxmlformats.org/officeDocument/2006/relationships/slideLayout" Target="../slideLayouts/slideLayout244.xml"/><Relationship Id="rId102" Type="http://schemas.openxmlformats.org/officeDocument/2006/relationships/slideLayout" Target="../slideLayouts/slideLayout267.xml"/><Relationship Id="rId123" Type="http://schemas.openxmlformats.org/officeDocument/2006/relationships/slideLayout" Target="../slideLayouts/slideLayout288.xml"/><Relationship Id="rId128" Type="http://schemas.openxmlformats.org/officeDocument/2006/relationships/slideLayout" Target="../slideLayouts/slideLayout293.xml"/><Relationship Id="rId5" Type="http://schemas.openxmlformats.org/officeDocument/2006/relationships/slideLayout" Target="../slideLayouts/slideLayout170.xml"/><Relationship Id="rId90" Type="http://schemas.openxmlformats.org/officeDocument/2006/relationships/slideLayout" Target="../slideLayouts/slideLayout255.xml"/><Relationship Id="rId95" Type="http://schemas.openxmlformats.org/officeDocument/2006/relationships/slideLayout" Target="../slideLayouts/slideLayout260.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43" Type="http://schemas.openxmlformats.org/officeDocument/2006/relationships/slideLayout" Target="../slideLayouts/slideLayout208.xml"/><Relationship Id="rId48" Type="http://schemas.openxmlformats.org/officeDocument/2006/relationships/slideLayout" Target="../slideLayouts/slideLayout213.xml"/><Relationship Id="rId64" Type="http://schemas.openxmlformats.org/officeDocument/2006/relationships/slideLayout" Target="../slideLayouts/slideLayout229.xml"/><Relationship Id="rId69" Type="http://schemas.openxmlformats.org/officeDocument/2006/relationships/slideLayout" Target="../slideLayouts/slideLayout234.xml"/><Relationship Id="rId113" Type="http://schemas.openxmlformats.org/officeDocument/2006/relationships/slideLayout" Target="../slideLayouts/slideLayout278.xml"/><Relationship Id="rId118" Type="http://schemas.openxmlformats.org/officeDocument/2006/relationships/slideLayout" Target="../slideLayouts/slideLayout283.xml"/><Relationship Id="rId134" Type="http://schemas.openxmlformats.org/officeDocument/2006/relationships/slideLayout" Target="../slideLayouts/slideLayout299.xml"/><Relationship Id="rId80" Type="http://schemas.openxmlformats.org/officeDocument/2006/relationships/slideLayout" Target="../slideLayouts/slideLayout245.xml"/><Relationship Id="rId85" Type="http://schemas.openxmlformats.org/officeDocument/2006/relationships/slideLayout" Target="../slideLayouts/slideLayout250.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33" Type="http://schemas.openxmlformats.org/officeDocument/2006/relationships/slideLayout" Target="../slideLayouts/slideLayout198.xml"/><Relationship Id="rId38" Type="http://schemas.openxmlformats.org/officeDocument/2006/relationships/slideLayout" Target="../slideLayouts/slideLayout203.xml"/><Relationship Id="rId59" Type="http://schemas.openxmlformats.org/officeDocument/2006/relationships/slideLayout" Target="../slideLayouts/slideLayout224.xml"/><Relationship Id="rId103" Type="http://schemas.openxmlformats.org/officeDocument/2006/relationships/slideLayout" Target="../slideLayouts/slideLayout268.xml"/><Relationship Id="rId108" Type="http://schemas.openxmlformats.org/officeDocument/2006/relationships/slideLayout" Target="../slideLayouts/slideLayout273.xml"/><Relationship Id="rId124" Type="http://schemas.openxmlformats.org/officeDocument/2006/relationships/slideLayout" Target="../slideLayouts/slideLayout289.xml"/><Relationship Id="rId129" Type="http://schemas.openxmlformats.org/officeDocument/2006/relationships/slideLayout" Target="../slideLayouts/slideLayout294.xml"/><Relationship Id="rId54" Type="http://schemas.openxmlformats.org/officeDocument/2006/relationships/slideLayout" Target="../slideLayouts/slideLayout219.xml"/><Relationship Id="rId70" Type="http://schemas.openxmlformats.org/officeDocument/2006/relationships/slideLayout" Target="../slideLayouts/slideLayout235.xml"/><Relationship Id="rId75" Type="http://schemas.openxmlformats.org/officeDocument/2006/relationships/slideLayout" Target="../slideLayouts/slideLayout240.xml"/><Relationship Id="rId91" Type="http://schemas.openxmlformats.org/officeDocument/2006/relationships/slideLayout" Target="../slideLayouts/slideLayout256.xml"/><Relationship Id="rId96" Type="http://schemas.openxmlformats.org/officeDocument/2006/relationships/slideLayout" Target="../slideLayouts/slideLayout261.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49" Type="http://schemas.openxmlformats.org/officeDocument/2006/relationships/slideLayout" Target="../slideLayouts/slideLayout214.xml"/><Relationship Id="rId114" Type="http://schemas.openxmlformats.org/officeDocument/2006/relationships/slideLayout" Target="../slideLayouts/slideLayout279.xml"/><Relationship Id="rId119" Type="http://schemas.openxmlformats.org/officeDocument/2006/relationships/slideLayout" Target="../slideLayouts/slideLayout284.xml"/><Relationship Id="rId44" Type="http://schemas.openxmlformats.org/officeDocument/2006/relationships/slideLayout" Target="../slideLayouts/slideLayout209.xml"/><Relationship Id="rId60" Type="http://schemas.openxmlformats.org/officeDocument/2006/relationships/slideLayout" Target="../slideLayouts/slideLayout225.xml"/><Relationship Id="rId65" Type="http://schemas.openxmlformats.org/officeDocument/2006/relationships/slideLayout" Target="../slideLayouts/slideLayout230.xml"/><Relationship Id="rId81" Type="http://schemas.openxmlformats.org/officeDocument/2006/relationships/slideLayout" Target="../slideLayouts/slideLayout246.xml"/><Relationship Id="rId86" Type="http://schemas.openxmlformats.org/officeDocument/2006/relationships/slideLayout" Target="../slideLayouts/slideLayout251.xml"/><Relationship Id="rId130" Type="http://schemas.openxmlformats.org/officeDocument/2006/relationships/slideLayout" Target="../slideLayouts/slideLayout295.xml"/><Relationship Id="rId135" Type="http://schemas.openxmlformats.org/officeDocument/2006/relationships/theme" Target="../theme/theme3.xml"/><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39" Type="http://schemas.openxmlformats.org/officeDocument/2006/relationships/slideLayout" Target="../slideLayouts/slideLayout204.xml"/><Relationship Id="rId109" Type="http://schemas.openxmlformats.org/officeDocument/2006/relationships/slideLayout" Target="../slideLayouts/slideLayout274.xml"/><Relationship Id="rId34" Type="http://schemas.openxmlformats.org/officeDocument/2006/relationships/slideLayout" Target="../slideLayouts/slideLayout199.xml"/><Relationship Id="rId50" Type="http://schemas.openxmlformats.org/officeDocument/2006/relationships/slideLayout" Target="../slideLayouts/slideLayout215.xml"/><Relationship Id="rId55" Type="http://schemas.openxmlformats.org/officeDocument/2006/relationships/slideLayout" Target="../slideLayouts/slideLayout220.xml"/><Relationship Id="rId76" Type="http://schemas.openxmlformats.org/officeDocument/2006/relationships/slideLayout" Target="../slideLayouts/slideLayout241.xml"/><Relationship Id="rId97" Type="http://schemas.openxmlformats.org/officeDocument/2006/relationships/slideLayout" Target="../slideLayouts/slideLayout262.xml"/><Relationship Id="rId104" Type="http://schemas.openxmlformats.org/officeDocument/2006/relationships/slideLayout" Target="../slideLayouts/slideLayout269.xml"/><Relationship Id="rId120" Type="http://schemas.openxmlformats.org/officeDocument/2006/relationships/slideLayout" Target="../slideLayouts/slideLayout285.xml"/><Relationship Id="rId125" Type="http://schemas.openxmlformats.org/officeDocument/2006/relationships/slideLayout" Target="../slideLayouts/slideLayout290.xml"/><Relationship Id="rId7" Type="http://schemas.openxmlformats.org/officeDocument/2006/relationships/slideLayout" Target="../slideLayouts/slideLayout172.xml"/><Relationship Id="rId71" Type="http://schemas.openxmlformats.org/officeDocument/2006/relationships/slideLayout" Target="../slideLayouts/slideLayout236.xml"/><Relationship Id="rId92" Type="http://schemas.openxmlformats.org/officeDocument/2006/relationships/slideLayout" Target="../slideLayouts/slideLayout257.xml"/><Relationship Id="rId2" Type="http://schemas.openxmlformats.org/officeDocument/2006/relationships/slideLayout" Target="../slideLayouts/slideLayout167.xml"/><Relationship Id="rId29" Type="http://schemas.openxmlformats.org/officeDocument/2006/relationships/slideLayout" Target="../slideLayouts/slideLayout194.xml"/><Relationship Id="rId24" Type="http://schemas.openxmlformats.org/officeDocument/2006/relationships/slideLayout" Target="../slideLayouts/slideLayout189.xml"/><Relationship Id="rId40" Type="http://schemas.openxmlformats.org/officeDocument/2006/relationships/slideLayout" Target="../slideLayouts/slideLayout205.xml"/><Relationship Id="rId45" Type="http://schemas.openxmlformats.org/officeDocument/2006/relationships/slideLayout" Target="../slideLayouts/slideLayout210.xml"/><Relationship Id="rId66" Type="http://schemas.openxmlformats.org/officeDocument/2006/relationships/slideLayout" Target="../slideLayouts/slideLayout231.xml"/><Relationship Id="rId87" Type="http://schemas.openxmlformats.org/officeDocument/2006/relationships/slideLayout" Target="../slideLayouts/slideLayout252.xml"/><Relationship Id="rId110" Type="http://schemas.openxmlformats.org/officeDocument/2006/relationships/slideLayout" Target="../slideLayouts/slideLayout275.xml"/><Relationship Id="rId115" Type="http://schemas.openxmlformats.org/officeDocument/2006/relationships/slideLayout" Target="../slideLayouts/slideLayout280.xml"/><Relationship Id="rId131" Type="http://schemas.openxmlformats.org/officeDocument/2006/relationships/slideLayout" Target="../slideLayouts/slideLayout296.xml"/><Relationship Id="rId136" Type="http://schemas.openxmlformats.org/officeDocument/2006/relationships/image" Target="../media/image1.emf"/><Relationship Id="rId61" Type="http://schemas.openxmlformats.org/officeDocument/2006/relationships/slideLayout" Target="../slideLayouts/slideLayout226.xml"/><Relationship Id="rId82" Type="http://schemas.openxmlformats.org/officeDocument/2006/relationships/slideLayout" Target="../slideLayouts/slideLayout247.xml"/><Relationship Id="rId19" Type="http://schemas.openxmlformats.org/officeDocument/2006/relationships/slideLayout" Target="../slideLayouts/slideLayout184.xml"/><Relationship Id="rId14" Type="http://schemas.openxmlformats.org/officeDocument/2006/relationships/slideLayout" Target="../slideLayouts/slideLayout179.xml"/><Relationship Id="rId30" Type="http://schemas.openxmlformats.org/officeDocument/2006/relationships/slideLayout" Target="../slideLayouts/slideLayout195.xml"/><Relationship Id="rId35" Type="http://schemas.openxmlformats.org/officeDocument/2006/relationships/slideLayout" Target="../slideLayouts/slideLayout200.xml"/><Relationship Id="rId56" Type="http://schemas.openxmlformats.org/officeDocument/2006/relationships/slideLayout" Target="../slideLayouts/slideLayout221.xml"/><Relationship Id="rId77" Type="http://schemas.openxmlformats.org/officeDocument/2006/relationships/slideLayout" Target="../slideLayouts/slideLayout242.xml"/><Relationship Id="rId100" Type="http://schemas.openxmlformats.org/officeDocument/2006/relationships/slideLayout" Target="../slideLayouts/slideLayout265.xml"/><Relationship Id="rId105" Type="http://schemas.openxmlformats.org/officeDocument/2006/relationships/slideLayout" Target="../slideLayouts/slideLayout270.xml"/><Relationship Id="rId126" Type="http://schemas.openxmlformats.org/officeDocument/2006/relationships/slideLayout" Target="../slideLayouts/slideLayout291.xml"/><Relationship Id="rId8" Type="http://schemas.openxmlformats.org/officeDocument/2006/relationships/slideLayout" Target="../slideLayouts/slideLayout173.xml"/><Relationship Id="rId51" Type="http://schemas.openxmlformats.org/officeDocument/2006/relationships/slideLayout" Target="../slideLayouts/slideLayout216.xml"/><Relationship Id="rId72" Type="http://schemas.openxmlformats.org/officeDocument/2006/relationships/slideLayout" Target="../slideLayouts/slideLayout237.xml"/><Relationship Id="rId93" Type="http://schemas.openxmlformats.org/officeDocument/2006/relationships/slideLayout" Target="../slideLayouts/slideLayout258.xml"/><Relationship Id="rId98" Type="http://schemas.openxmlformats.org/officeDocument/2006/relationships/slideLayout" Target="../slideLayouts/slideLayout263.xml"/><Relationship Id="rId121" Type="http://schemas.openxmlformats.org/officeDocument/2006/relationships/slideLayout" Target="../slideLayouts/slideLayout286.xml"/><Relationship Id="rId3" Type="http://schemas.openxmlformats.org/officeDocument/2006/relationships/slideLayout" Target="../slideLayouts/slideLayout168.xml"/><Relationship Id="rId25" Type="http://schemas.openxmlformats.org/officeDocument/2006/relationships/slideLayout" Target="../slideLayouts/slideLayout190.xml"/><Relationship Id="rId46" Type="http://schemas.openxmlformats.org/officeDocument/2006/relationships/slideLayout" Target="../slideLayouts/slideLayout211.xml"/><Relationship Id="rId67" Type="http://schemas.openxmlformats.org/officeDocument/2006/relationships/slideLayout" Target="../slideLayouts/slideLayout232.xml"/><Relationship Id="rId116" Type="http://schemas.openxmlformats.org/officeDocument/2006/relationships/slideLayout" Target="../slideLayouts/slideLayout281.xml"/><Relationship Id="rId20" Type="http://schemas.openxmlformats.org/officeDocument/2006/relationships/slideLayout" Target="../slideLayouts/slideLayout185.xml"/><Relationship Id="rId41" Type="http://schemas.openxmlformats.org/officeDocument/2006/relationships/slideLayout" Target="../slideLayouts/slideLayout206.xml"/><Relationship Id="rId62" Type="http://schemas.openxmlformats.org/officeDocument/2006/relationships/slideLayout" Target="../slideLayouts/slideLayout227.xml"/><Relationship Id="rId83" Type="http://schemas.openxmlformats.org/officeDocument/2006/relationships/slideLayout" Target="../slideLayouts/slideLayout248.xml"/><Relationship Id="rId88" Type="http://schemas.openxmlformats.org/officeDocument/2006/relationships/slideLayout" Target="../slideLayouts/slideLayout253.xml"/><Relationship Id="rId111" Type="http://schemas.openxmlformats.org/officeDocument/2006/relationships/slideLayout" Target="../slideLayouts/slideLayout276.xml"/><Relationship Id="rId132" Type="http://schemas.openxmlformats.org/officeDocument/2006/relationships/slideLayout" Target="../slideLayouts/slideLayout297.xml"/><Relationship Id="rId15" Type="http://schemas.openxmlformats.org/officeDocument/2006/relationships/slideLayout" Target="../slideLayouts/slideLayout180.xml"/><Relationship Id="rId36" Type="http://schemas.openxmlformats.org/officeDocument/2006/relationships/slideLayout" Target="../slideLayouts/slideLayout201.xml"/><Relationship Id="rId57" Type="http://schemas.openxmlformats.org/officeDocument/2006/relationships/slideLayout" Target="../slideLayouts/slideLayout222.xml"/><Relationship Id="rId106" Type="http://schemas.openxmlformats.org/officeDocument/2006/relationships/slideLayout" Target="../slideLayouts/slideLayout271.xml"/><Relationship Id="rId127" Type="http://schemas.openxmlformats.org/officeDocument/2006/relationships/slideLayout" Target="../slideLayouts/slideLayout292.xml"/><Relationship Id="rId10" Type="http://schemas.openxmlformats.org/officeDocument/2006/relationships/slideLayout" Target="../slideLayouts/slideLayout175.xml"/><Relationship Id="rId31" Type="http://schemas.openxmlformats.org/officeDocument/2006/relationships/slideLayout" Target="../slideLayouts/slideLayout196.xml"/><Relationship Id="rId52" Type="http://schemas.openxmlformats.org/officeDocument/2006/relationships/slideLayout" Target="../slideLayouts/slideLayout217.xml"/><Relationship Id="rId73" Type="http://schemas.openxmlformats.org/officeDocument/2006/relationships/slideLayout" Target="../slideLayouts/slideLayout238.xml"/><Relationship Id="rId78" Type="http://schemas.openxmlformats.org/officeDocument/2006/relationships/slideLayout" Target="../slideLayouts/slideLayout243.xml"/><Relationship Id="rId94" Type="http://schemas.openxmlformats.org/officeDocument/2006/relationships/slideLayout" Target="../slideLayouts/slideLayout259.xml"/><Relationship Id="rId99" Type="http://schemas.openxmlformats.org/officeDocument/2006/relationships/slideLayout" Target="../slideLayouts/slideLayout264.xml"/><Relationship Id="rId101" Type="http://schemas.openxmlformats.org/officeDocument/2006/relationships/slideLayout" Target="../slideLayouts/slideLayout266.xml"/><Relationship Id="rId122" Type="http://schemas.openxmlformats.org/officeDocument/2006/relationships/slideLayout" Target="../slideLayouts/slideLayout287.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26" Type="http://schemas.openxmlformats.org/officeDocument/2006/relationships/slideLayout" Target="../slideLayouts/slideLayout191.xml"/><Relationship Id="rId47" Type="http://schemas.openxmlformats.org/officeDocument/2006/relationships/slideLayout" Target="../slideLayouts/slideLayout212.xml"/><Relationship Id="rId68" Type="http://schemas.openxmlformats.org/officeDocument/2006/relationships/slideLayout" Target="../slideLayouts/slideLayout233.xml"/><Relationship Id="rId89" Type="http://schemas.openxmlformats.org/officeDocument/2006/relationships/slideLayout" Target="../slideLayouts/slideLayout254.xml"/><Relationship Id="rId112" Type="http://schemas.openxmlformats.org/officeDocument/2006/relationships/slideLayout" Target="../slideLayouts/slideLayout277.xml"/><Relationship Id="rId133" Type="http://schemas.openxmlformats.org/officeDocument/2006/relationships/slideLayout" Target="../slideLayouts/slideLayout2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36"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580" r:id="rId1"/>
    <p:sldLayoutId id="2147484609" r:id="rId2"/>
    <p:sldLayoutId id="2147484577" r:id="rId3"/>
    <p:sldLayoutId id="2147485286" r:id="rId4"/>
    <p:sldLayoutId id="2147485412" r:id="rId5"/>
    <p:sldLayoutId id="2147485397" r:id="rId6"/>
    <p:sldLayoutId id="2147485390" r:id="rId7"/>
    <p:sldLayoutId id="2147484610" r:id="rId8"/>
    <p:sldLayoutId id="2147485389" r:id="rId9"/>
    <p:sldLayoutId id="2147485395" r:id="rId10"/>
    <p:sldLayoutId id="2147485396" r:id="rId11"/>
    <p:sldLayoutId id="2147485398" r:id="rId12"/>
    <p:sldLayoutId id="2147484710" r:id="rId13"/>
    <p:sldLayoutId id="2147484240" r:id="rId14"/>
    <p:sldLayoutId id="2147484910" r:id="rId15"/>
    <p:sldLayoutId id="2147484911" r:id="rId16"/>
    <p:sldLayoutId id="2147485050" r:id="rId17"/>
    <p:sldLayoutId id="2147485165" r:id="rId18"/>
    <p:sldLayoutId id="2147484941" r:id="rId19"/>
    <p:sldLayoutId id="2147484942" r:id="rId20"/>
    <p:sldLayoutId id="2147485162" r:id="rId21"/>
    <p:sldLayoutId id="2147484639" r:id="rId22"/>
    <p:sldLayoutId id="2147484943" r:id="rId23"/>
    <p:sldLayoutId id="2147484603" r:id="rId24"/>
    <p:sldLayoutId id="2147485324" r:id="rId25"/>
    <p:sldLayoutId id="2147485399" r:id="rId26"/>
    <p:sldLayoutId id="2147485400" r:id="rId27"/>
    <p:sldLayoutId id="2147485326" r:id="rId28"/>
    <p:sldLayoutId id="2147485401" r:id="rId29"/>
    <p:sldLayoutId id="2147485327" r:id="rId30"/>
    <p:sldLayoutId id="2147485328" r:id="rId31"/>
    <p:sldLayoutId id="2147485329" r:id="rId32"/>
    <p:sldLayoutId id="2147485330" r:id="rId33"/>
    <p:sldLayoutId id="2147485325" r:id="rId34"/>
    <p:sldLayoutId id="2147485402" r:id="rId35"/>
    <p:sldLayoutId id="2147485331" r:id="rId36"/>
    <p:sldLayoutId id="2147485404" r:id="rId37"/>
    <p:sldLayoutId id="2147485405" r:id="rId38"/>
    <p:sldLayoutId id="2147485332" r:id="rId39"/>
    <p:sldLayoutId id="2147485406" r:id="rId40"/>
    <p:sldLayoutId id="2147485366" r:id="rId41"/>
    <p:sldLayoutId id="2147485407" r:id="rId42"/>
    <p:sldLayoutId id="2147485333" r:id="rId43"/>
    <p:sldLayoutId id="2147485408" r:id="rId44"/>
    <p:sldLayoutId id="2147485334" r:id="rId45"/>
    <p:sldLayoutId id="2147485409" r:id="rId46"/>
    <p:sldLayoutId id="2147485394" r:id="rId47"/>
    <p:sldLayoutId id="2147485410" r:id="rId48"/>
    <p:sldLayoutId id="2147485340" r:id="rId49"/>
    <p:sldLayoutId id="2147485346" r:id="rId50"/>
    <p:sldLayoutId id="2147485349" r:id="rId51"/>
    <p:sldLayoutId id="2147485369" r:id="rId52"/>
    <p:sldLayoutId id="2147485363" r:id="rId53"/>
    <p:sldLayoutId id="2147485370" r:id="rId54"/>
    <p:sldLayoutId id="2147484833" r:id="rId55"/>
    <p:sldLayoutId id="2147484834" r:id="rId56"/>
    <p:sldLayoutId id="2147484835" r:id="rId57"/>
    <p:sldLayoutId id="2147485385" r:id="rId58"/>
    <p:sldLayoutId id="2147485387" r:id="rId59"/>
    <p:sldLayoutId id="2147485382" r:id="rId60"/>
    <p:sldLayoutId id="2147484922" r:id="rId61"/>
    <p:sldLayoutId id="2147484923" r:id="rId62"/>
    <p:sldLayoutId id="2147485411" r:id="rId63"/>
    <p:sldLayoutId id="2147485287" r:id="rId64"/>
    <p:sldLayoutId id="2147484924" r:id="rId65"/>
    <p:sldLayoutId id="2147484839" r:id="rId66"/>
    <p:sldLayoutId id="2147484840" r:id="rId67"/>
    <p:sldLayoutId id="2147485383" r:id="rId68"/>
    <p:sldLayoutId id="2147484841" r:id="rId69"/>
    <p:sldLayoutId id="2147484842" r:id="rId70"/>
    <p:sldLayoutId id="2147484843" r:id="rId71"/>
    <p:sldLayoutId id="2147484938" r:id="rId72"/>
    <p:sldLayoutId id="2147484939" r:id="rId73"/>
    <p:sldLayoutId id="2147484940" r:id="rId74"/>
    <p:sldLayoutId id="2147485161" r:id="rId75"/>
    <p:sldLayoutId id="2147485152" r:id="rId76"/>
    <p:sldLayoutId id="2147485153" r:id="rId77"/>
    <p:sldLayoutId id="2147485154" r:id="rId78"/>
    <p:sldLayoutId id="2147485379" r:id="rId79"/>
    <p:sldLayoutId id="2147485597" r:id="rId80"/>
    <p:sldLayoutId id="2147485380" r:id="rId81"/>
    <p:sldLayoutId id="2147485381" r:id="rId82"/>
    <p:sldLayoutId id="2147484944" r:id="rId83"/>
    <p:sldLayoutId id="2147484945" r:id="rId84"/>
    <p:sldLayoutId id="2147485372" r:id="rId85"/>
    <p:sldLayoutId id="2147485373" r:id="rId86"/>
    <p:sldLayoutId id="2147485388" r:id="rId87"/>
    <p:sldLayoutId id="2147485296" r:id="rId88"/>
    <p:sldLayoutId id="2147485392" r:id="rId89"/>
    <p:sldLayoutId id="2147485393" r:id="rId90"/>
    <p:sldLayoutId id="2147485368" r:id="rId91"/>
    <p:sldLayoutId id="2147485367" r:id="rId92"/>
    <p:sldLayoutId id="2147485292" r:id="rId93"/>
    <p:sldLayoutId id="2147485294" r:id="rId94"/>
    <p:sldLayoutId id="2147485338" r:id="rId95"/>
    <p:sldLayoutId id="2147485339" r:id="rId96"/>
    <p:sldLayoutId id="2147485360" r:id="rId97"/>
    <p:sldLayoutId id="2147485364" r:id="rId98"/>
    <p:sldLayoutId id="2147485365" r:id="rId99"/>
    <p:sldLayoutId id="2147485374" r:id="rId100"/>
    <p:sldLayoutId id="2147485454" r:id="rId101"/>
    <p:sldLayoutId id="2147485375" r:id="rId102"/>
    <p:sldLayoutId id="2147485455" r:id="rId103"/>
    <p:sldLayoutId id="2147485376" r:id="rId104"/>
    <p:sldLayoutId id="2147485456" r:id="rId105"/>
    <p:sldLayoutId id="2147485377" r:id="rId106"/>
    <p:sldLayoutId id="2147485457" r:id="rId107"/>
    <p:sldLayoutId id="2147485378" r:id="rId108"/>
    <p:sldLayoutId id="2147485458" r:id="rId109"/>
    <p:sldLayoutId id="2147485413" r:id="rId110"/>
    <p:sldLayoutId id="2147485459" r:id="rId111"/>
    <p:sldLayoutId id="2147485414" r:id="rId112"/>
    <p:sldLayoutId id="2147485460" r:id="rId113"/>
    <p:sldLayoutId id="2147485415" r:id="rId114"/>
    <p:sldLayoutId id="2147485137" r:id="rId115"/>
    <p:sldLayoutId id="2147485138" r:id="rId116"/>
    <p:sldLayoutId id="2147485139" r:id="rId117"/>
    <p:sldLayoutId id="2147485140" r:id="rId118"/>
    <p:sldLayoutId id="2147485141" r:id="rId119"/>
    <p:sldLayoutId id="2147485142" r:id="rId120"/>
    <p:sldLayoutId id="2147484249" r:id="rId121"/>
    <p:sldLayoutId id="2147484640" r:id="rId122"/>
    <p:sldLayoutId id="2147485288" r:id="rId123"/>
    <p:sldLayoutId id="2147485290" r:id="rId124"/>
    <p:sldLayoutId id="2147485289" r:id="rId125"/>
    <p:sldLayoutId id="2147485291" r:id="rId126"/>
    <p:sldLayoutId id="2147484584" r:id="rId127"/>
    <p:sldLayoutId id="2147484583" r:id="rId128"/>
    <p:sldLayoutId id="2147484671" r:id="rId129"/>
    <p:sldLayoutId id="2147484673" r:id="rId130"/>
    <p:sldLayoutId id="2147485391" r:id="rId131"/>
    <p:sldLayoutId id="2147484299" r:id="rId132"/>
    <p:sldLayoutId id="2147484263" r:id="rId133"/>
    <p:sldLayoutId id="2147485598" r:id="rId13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userDrawn="1">
          <p15:clr>
            <a:srgbClr val="C35EA4"/>
          </p15:clr>
        </p15:guide>
        <p15:guide id="17" pos="7313" userDrawn="1">
          <p15:clr>
            <a:srgbClr val="C35EA4"/>
          </p15:clr>
        </p15:guide>
        <p15:guide id="25" orient="horz" pos="369" userDrawn="1">
          <p15:clr>
            <a:srgbClr val="C35EA4"/>
          </p15:clr>
        </p15:guide>
        <p15:guide id="26" orient="horz" pos="3949" userDrawn="1">
          <p15:clr>
            <a:srgbClr val="C35EA4"/>
          </p15:clr>
        </p15:guide>
        <p15:guide id="27" orient="horz" pos="184" userDrawn="1">
          <p15:clr>
            <a:srgbClr val="A4A3A4"/>
          </p15:clr>
        </p15:guide>
        <p15:guide id="28" pos="185" userDrawn="1">
          <p15:clr>
            <a:srgbClr val="A4A3A4"/>
          </p15:clr>
        </p15:guide>
        <p15:guide id="29" orient="horz" pos="4135" userDrawn="1">
          <p15:clr>
            <a:srgbClr val="A4A3A4"/>
          </p15:clr>
        </p15:guide>
        <p15:guide id="30" pos="7495"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879708934"/>
      </p:ext>
    </p:extLst>
  </p:cSld>
  <p:clrMap bg1="lt1" tx1="dk1" bg2="lt2" tx2="dk2" accent1="accent1" accent2="accent2" accent3="accent3" accent4="accent4" accent5="accent5" accent6="accent6" hlink="hlink" folHlink="folHlink"/>
  <p:sldLayoutIdLst>
    <p:sldLayoutId id="2147485417" r:id="rId1"/>
    <p:sldLayoutId id="2147485418" r:id="rId2"/>
    <p:sldLayoutId id="2147485419" r:id="rId3"/>
    <p:sldLayoutId id="2147485420" r:id="rId4"/>
    <p:sldLayoutId id="2147485421" r:id="rId5"/>
    <p:sldLayoutId id="2147485422" r:id="rId6"/>
    <p:sldLayoutId id="2147485423" r:id="rId7"/>
    <p:sldLayoutId id="2147485424" r:id="rId8"/>
    <p:sldLayoutId id="2147485425" r:id="rId9"/>
    <p:sldLayoutId id="2147485426" r:id="rId10"/>
    <p:sldLayoutId id="2147485427" r:id="rId11"/>
    <p:sldLayoutId id="2147485428" r:id="rId12"/>
    <p:sldLayoutId id="2147485429" r:id="rId13"/>
    <p:sldLayoutId id="2147485430" r:id="rId14"/>
    <p:sldLayoutId id="2147485431" r:id="rId15"/>
    <p:sldLayoutId id="2147485432" r:id="rId16"/>
    <p:sldLayoutId id="2147485433" r:id="rId17"/>
    <p:sldLayoutId id="2147485434" r:id="rId18"/>
    <p:sldLayoutId id="2147485435" r:id="rId19"/>
    <p:sldLayoutId id="2147485437" r:id="rId20"/>
    <p:sldLayoutId id="2147485438" r:id="rId21"/>
    <p:sldLayoutId id="2147485441" r:id="rId22"/>
    <p:sldLayoutId id="2147485442" r:id="rId23"/>
    <p:sldLayoutId id="2147485443" r:id="rId24"/>
    <p:sldLayoutId id="2147485444" r:id="rId25"/>
    <p:sldLayoutId id="2147485445" r:id="rId26"/>
    <p:sldLayoutId id="2147485446" r:id="rId27"/>
    <p:sldLayoutId id="2147485450" r:id="rId28"/>
    <p:sldLayoutId id="2147485451" r:id="rId29"/>
    <p:sldLayoutId id="2147485452" r:id="rId30"/>
    <p:sldLayoutId id="2147485453"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36" cstate="screen">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078370273"/>
      </p:ext>
    </p:extLst>
  </p:cSld>
  <p:clrMap bg1="lt1" tx1="dk1" bg2="lt2" tx2="dk2" accent1="accent1" accent2="accent2" accent3="accent3" accent4="accent4" accent5="accent5" accent6="accent6" hlink="hlink" folHlink="folHlink"/>
  <p:sldLayoutIdLst>
    <p:sldLayoutId id="2147485463" r:id="rId1"/>
    <p:sldLayoutId id="2147485464" r:id="rId2"/>
    <p:sldLayoutId id="2147485465" r:id="rId3"/>
    <p:sldLayoutId id="2147485466" r:id="rId4"/>
    <p:sldLayoutId id="2147485467" r:id="rId5"/>
    <p:sldLayoutId id="2147485468" r:id="rId6"/>
    <p:sldLayoutId id="2147485469" r:id="rId7"/>
    <p:sldLayoutId id="2147485470" r:id="rId8"/>
    <p:sldLayoutId id="2147485471" r:id="rId9"/>
    <p:sldLayoutId id="2147485472" r:id="rId10"/>
    <p:sldLayoutId id="2147485473" r:id="rId11"/>
    <p:sldLayoutId id="2147485474" r:id="rId12"/>
    <p:sldLayoutId id="2147485475" r:id="rId13"/>
    <p:sldLayoutId id="2147485476" r:id="rId14"/>
    <p:sldLayoutId id="2147485477" r:id="rId15"/>
    <p:sldLayoutId id="2147485478" r:id="rId16"/>
    <p:sldLayoutId id="2147485479" r:id="rId17"/>
    <p:sldLayoutId id="2147485480" r:id="rId18"/>
    <p:sldLayoutId id="2147485481" r:id="rId19"/>
    <p:sldLayoutId id="2147485482" r:id="rId20"/>
    <p:sldLayoutId id="2147485483" r:id="rId21"/>
    <p:sldLayoutId id="2147485484" r:id="rId22"/>
    <p:sldLayoutId id="2147485485" r:id="rId23"/>
    <p:sldLayoutId id="2147485486" r:id="rId24"/>
    <p:sldLayoutId id="2147485487" r:id="rId25"/>
    <p:sldLayoutId id="2147485488" r:id="rId26"/>
    <p:sldLayoutId id="2147485489" r:id="rId27"/>
    <p:sldLayoutId id="2147485490" r:id="rId28"/>
    <p:sldLayoutId id="2147485491" r:id="rId29"/>
    <p:sldLayoutId id="2147485492" r:id="rId30"/>
    <p:sldLayoutId id="2147485493" r:id="rId31"/>
    <p:sldLayoutId id="2147485494" r:id="rId32"/>
    <p:sldLayoutId id="2147485495" r:id="rId33"/>
    <p:sldLayoutId id="2147485496" r:id="rId34"/>
    <p:sldLayoutId id="2147485497" r:id="rId35"/>
    <p:sldLayoutId id="2147485498" r:id="rId36"/>
    <p:sldLayoutId id="2147485499" r:id="rId37"/>
    <p:sldLayoutId id="2147485500" r:id="rId38"/>
    <p:sldLayoutId id="2147485501" r:id="rId39"/>
    <p:sldLayoutId id="2147485502" r:id="rId40"/>
    <p:sldLayoutId id="2147485503" r:id="rId41"/>
    <p:sldLayoutId id="2147485504" r:id="rId42"/>
    <p:sldLayoutId id="2147485505" r:id="rId43"/>
    <p:sldLayoutId id="2147485506" r:id="rId44"/>
    <p:sldLayoutId id="2147485507" r:id="rId45"/>
    <p:sldLayoutId id="2147485508" r:id="rId46"/>
    <p:sldLayoutId id="2147485509" r:id="rId47"/>
    <p:sldLayoutId id="2147485510" r:id="rId48"/>
    <p:sldLayoutId id="2147485511" r:id="rId49"/>
    <p:sldLayoutId id="2147485512" r:id="rId50"/>
    <p:sldLayoutId id="2147485513" r:id="rId51"/>
    <p:sldLayoutId id="2147485514" r:id="rId52"/>
    <p:sldLayoutId id="2147485515" r:id="rId53"/>
    <p:sldLayoutId id="2147485516" r:id="rId54"/>
    <p:sldLayoutId id="2147485517" r:id="rId55"/>
    <p:sldLayoutId id="2147485518" r:id="rId56"/>
    <p:sldLayoutId id="2147485519" r:id="rId57"/>
    <p:sldLayoutId id="2147485520" r:id="rId58"/>
    <p:sldLayoutId id="2147485521" r:id="rId59"/>
    <p:sldLayoutId id="2147485522" r:id="rId60"/>
    <p:sldLayoutId id="2147485523" r:id="rId61"/>
    <p:sldLayoutId id="2147485524" r:id="rId62"/>
    <p:sldLayoutId id="2147485525" r:id="rId63"/>
    <p:sldLayoutId id="2147485526" r:id="rId64"/>
    <p:sldLayoutId id="2147485527" r:id="rId65"/>
    <p:sldLayoutId id="2147485528" r:id="rId66"/>
    <p:sldLayoutId id="2147485529" r:id="rId67"/>
    <p:sldLayoutId id="2147485530" r:id="rId68"/>
    <p:sldLayoutId id="2147485531" r:id="rId69"/>
    <p:sldLayoutId id="2147485532" r:id="rId70"/>
    <p:sldLayoutId id="2147485533" r:id="rId71"/>
    <p:sldLayoutId id="2147485534" r:id="rId72"/>
    <p:sldLayoutId id="2147485535" r:id="rId73"/>
    <p:sldLayoutId id="2147485536" r:id="rId74"/>
    <p:sldLayoutId id="2147485537" r:id="rId75"/>
    <p:sldLayoutId id="2147485538" r:id="rId76"/>
    <p:sldLayoutId id="2147485539" r:id="rId77"/>
    <p:sldLayoutId id="2147485540" r:id="rId78"/>
    <p:sldLayoutId id="2147485541" r:id="rId79"/>
    <p:sldLayoutId id="2147485542" r:id="rId80"/>
    <p:sldLayoutId id="2147485543" r:id="rId81"/>
    <p:sldLayoutId id="2147485544" r:id="rId82"/>
    <p:sldLayoutId id="2147485545" r:id="rId83"/>
    <p:sldLayoutId id="2147485546" r:id="rId84"/>
    <p:sldLayoutId id="2147485547" r:id="rId85"/>
    <p:sldLayoutId id="2147485548" r:id="rId86"/>
    <p:sldLayoutId id="2147485549" r:id="rId87"/>
    <p:sldLayoutId id="2147485550" r:id="rId88"/>
    <p:sldLayoutId id="2147485551" r:id="rId89"/>
    <p:sldLayoutId id="2147485552" r:id="rId90"/>
    <p:sldLayoutId id="2147485553" r:id="rId91"/>
    <p:sldLayoutId id="2147485554" r:id="rId92"/>
    <p:sldLayoutId id="2147485555" r:id="rId93"/>
    <p:sldLayoutId id="2147485556" r:id="rId94"/>
    <p:sldLayoutId id="2147485557" r:id="rId95"/>
    <p:sldLayoutId id="2147485558" r:id="rId96"/>
    <p:sldLayoutId id="2147485559" r:id="rId97"/>
    <p:sldLayoutId id="2147485560" r:id="rId98"/>
    <p:sldLayoutId id="2147485561" r:id="rId99"/>
    <p:sldLayoutId id="2147485562" r:id="rId100"/>
    <p:sldLayoutId id="2147485563" r:id="rId101"/>
    <p:sldLayoutId id="2147485564" r:id="rId102"/>
    <p:sldLayoutId id="2147485565" r:id="rId103"/>
    <p:sldLayoutId id="2147485566" r:id="rId104"/>
    <p:sldLayoutId id="2147485567" r:id="rId105"/>
    <p:sldLayoutId id="2147485568" r:id="rId106"/>
    <p:sldLayoutId id="2147485569" r:id="rId107"/>
    <p:sldLayoutId id="2147485570" r:id="rId108"/>
    <p:sldLayoutId id="2147485571" r:id="rId109"/>
    <p:sldLayoutId id="2147485572" r:id="rId110"/>
    <p:sldLayoutId id="2147485573" r:id="rId111"/>
    <p:sldLayoutId id="2147485574" r:id="rId112"/>
    <p:sldLayoutId id="2147485575" r:id="rId113"/>
    <p:sldLayoutId id="2147485576" r:id="rId114"/>
    <p:sldLayoutId id="2147485577" r:id="rId115"/>
    <p:sldLayoutId id="2147485578" r:id="rId116"/>
    <p:sldLayoutId id="2147485579" r:id="rId117"/>
    <p:sldLayoutId id="2147485580" r:id="rId118"/>
    <p:sldLayoutId id="2147485581" r:id="rId119"/>
    <p:sldLayoutId id="2147485582" r:id="rId120"/>
    <p:sldLayoutId id="2147485583" r:id="rId121"/>
    <p:sldLayoutId id="2147485584" r:id="rId122"/>
    <p:sldLayoutId id="2147485585" r:id="rId123"/>
    <p:sldLayoutId id="2147485586" r:id="rId124"/>
    <p:sldLayoutId id="2147485587" r:id="rId125"/>
    <p:sldLayoutId id="2147485588" r:id="rId126"/>
    <p:sldLayoutId id="2147485589" r:id="rId127"/>
    <p:sldLayoutId id="2147485590" r:id="rId128"/>
    <p:sldLayoutId id="2147485591" r:id="rId129"/>
    <p:sldLayoutId id="2147485592" r:id="rId130"/>
    <p:sldLayoutId id="2147485593" r:id="rId131"/>
    <p:sldLayoutId id="2147485594" r:id="rId132"/>
    <p:sldLayoutId id="2147485595" r:id="rId133"/>
    <p:sldLayoutId id="2147485596" r:id="rId134"/>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aka.ms/MDDR"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hyperlink" Target="https://www.microsoft.com/en-us/industry/government" TargetMode="External"/><Relationship Id="rId4" Type="http://schemas.openxmlformats.org/officeDocument/2006/relationships/hyperlink" Target="https://blogs.microsoft.com/blog/2021/10/28/america-faces-a-cybersecurity-skills-crisis-microsoft-launches-national-campaign-to-help-community-colleges-expand-the-cybersecurity-workfor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50.jpeg"/></Relationships>
</file>

<file path=ppt/slides/_rels/slide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54.png"/><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56.png"/><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34.xml"/><Relationship Id="rId5" Type="http://schemas.openxmlformats.org/officeDocument/2006/relationships/image" Target="../media/image59.jpeg"/><Relationship Id="rId4" Type="http://schemas.openxmlformats.org/officeDocument/2006/relationships/hyperlink" Target="https://www.istockphoto.com/in/photo/young-women-using-computer-cyber-security-concept-gm1166334015-32125547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62.tiff"/><Relationship Id="rId4" Type="http://schemas.openxmlformats.org/officeDocument/2006/relationships/image" Target="../media/image61.jpeg"/></Relationships>
</file>

<file path=ppt/slides/_rels/slide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8BCD-835C-4E0E-97F2-2B9EA228F121}"/>
              </a:ext>
            </a:extLst>
          </p:cNvPr>
          <p:cNvSpPr>
            <a:spLocks noGrp="1"/>
          </p:cNvSpPr>
          <p:nvPr>
            <p:ph type="title"/>
          </p:nvPr>
        </p:nvSpPr>
        <p:spPr/>
        <p:txBody>
          <a:bodyPr/>
          <a:lstStyle/>
          <a:p>
            <a:r>
              <a:rPr lang="en-US" dirty="0">
                <a:solidFill>
                  <a:srgbClr val="50E6FF"/>
                </a:solidFill>
              </a:rPr>
              <a:t>Advancing Pennsylvania’s Cybersecurity</a:t>
            </a:r>
          </a:p>
        </p:txBody>
      </p:sp>
      <p:sp>
        <p:nvSpPr>
          <p:cNvPr id="3" name="Text Placeholder 2">
            <a:extLst>
              <a:ext uri="{FF2B5EF4-FFF2-40B4-BE49-F238E27FC236}">
                <a16:creationId xmlns:a16="http://schemas.microsoft.com/office/drawing/2014/main" id="{407B525E-E5B3-4D8B-BB60-21BF76B973E1}"/>
              </a:ext>
            </a:extLst>
          </p:cNvPr>
          <p:cNvSpPr>
            <a:spLocks noGrp="1"/>
          </p:cNvSpPr>
          <p:nvPr>
            <p:ph type="body" sz="quarter" idx="12"/>
          </p:nvPr>
        </p:nvSpPr>
        <p:spPr>
          <a:xfrm>
            <a:off x="584200" y="3962400"/>
            <a:ext cx="9144000" cy="677108"/>
          </a:xfrm>
        </p:spPr>
        <p:txBody>
          <a:bodyPr/>
          <a:lstStyle/>
          <a:p>
            <a:r>
              <a:rPr lang="en-US" dirty="0"/>
              <a:t>Michael Mattmiller</a:t>
            </a:r>
          </a:p>
          <a:p>
            <a:r>
              <a:rPr lang="en-US" dirty="0"/>
              <a:t>March 28, 2022</a:t>
            </a:r>
          </a:p>
        </p:txBody>
      </p:sp>
    </p:spTree>
    <p:extLst>
      <p:ext uri="{BB962C8B-B14F-4D97-AF65-F5344CB8AC3E}">
        <p14:creationId xmlns:p14="http://schemas.microsoft.com/office/powerpoint/2010/main" val="41668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54EBF-A2EB-4CCE-BD05-B6F6D0EBFF97}"/>
              </a:ext>
            </a:extLst>
          </p:cNvPr>
          <p:cNvSpPr>
            <a:spLocks noGrp="1"/>
          </p:cNvSpPr>
          <p:nvPr>
            <p:ph type="title"/>
          </p:nvPr>
        </p:nvSpPr>
        <p:spPr/>
        <p:txBody>
          <a:bodyPr/>
          <a:lstStyle/>
          <a:p>
            <a:r>
              <a:rPr lang="en-US"/>
              <a:t>Thank you</a:t>
            </a:r>
          </a:p>
        </p:txBody>
      </p:sp>
      <p:sp>
        <p:nvSpPr>
          <p:cNvPr id="3" name="Text Placeholder 1">
            <a:extLst>
              <a:ext uri="{FF2B5EF4-FFF2-40B4-BE49-F238E27FC236}">
                <a16:creationId xmlns:a16="http://schemas.microsoft.com/office/drawing/2014/main" id="{0D8299AF-15E5-46A1-BF11-C929FCB6B97D}"/>
              </a:ext>
            </a:extLst>
          </p:cNvPr>
          <p:cNvSpPr txBox="1">
            <a:spLocks/>
          </p:cNvSpPr>
          <p:nvPr/>
        </p:nvSpPr>
        <p:spPr>
          <a:xfrm>
            <a:off x="584200" y="1743289"/>
            <a:ext cx="11379200" cy="3028521"/>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View the Digital Defense Report </a:t>
            </a:r>
            <a:r>
              <a:rPr lang="en-US" sz="2400" dirty="0" err="1"/>
              <a:t>report</a:t>
            </a:r>
            <a:br>
              <a:rPr lang="en-US" sz="2400" dirty="0"/>
            </a:br>
            <a:r>
              <a:rPr lang="en-US" sz="2400" dirty="0">
                <a:solidFill>
                  <a:srgbClr val="50E6FF"/>
                </a:solidFill>
                <a:hlinkClick r:id="rId3">
                  <a:extLst>
                    <a:ext uri="{A12FA001-AC4F-418D-AE19-62706E023703}">
                      <ahyp:hlinkClr xmlns:ahyp="http://schemas.microsoft.com/office/drawing/2018/hyperlinkcolor" val="tx"/>
                    </a:ext>
                  </a:extLst>
                </a:hlinkClick>
              </a:rPr>
              <a:t>https://aka.ms/MDDR</a:t>
            </a:r>
            <a:endParaRPr lang="en-US" sz="2400" dirty="0">
              <a:solidFill>
                <a:srgbClr val="50E6FF"/>
              </a:solidFill>
            </a:endParaRPr>
          </a:p>
          <a:p>
            <a:pPr marL="0" indent="0">
              <a:buNone/>
            </a:pPr>
            <a:endParaRPr lang="en-US" sz="2400" dirty="0">
              <a:solidFill>
                <a:srgbClr val="50E6FF"/>
              </a:solidFill>
            </a:endParaRPr>
          </a:p>
          <a:p>
            <a:pPr marL="0" indent="0">
              <a:buNone/>
            </a:pPr>
            <a:r>
              <a:rPr lang="en-US" sz="2400" dirty="0"/>
              <a:t>Learn more about Microsoft’s Cybersecurity Community College commitment:</a:t>
            </a:r>
            <a:br>
              <a:rPr lang="en-US" sz="2400" dirty="0"/>
            </a:br>
            <a:r>
              <a:rPr lang="en-US" sz="2400" dirty="0">
                <a:solidFill>
                  <a:srgbClr val="50E6FF"/>
                </a:solidFill>
                <a:hlinkClick r:id="rId4">
                  <a:extLst>
                    <a:ext uri="{A12FA001-AC4F-418D-AE19-62706E023703}">
                      <ahyp:hlinkClr xmlns:ahyp="http://schemas.microsoft.com/office/drawing/2018/hyperlinkcolor" val="tx"/>
                    </a:ext>
                  </a:extLst>
                </a:hlinkClick>
              </a:rPr>
              <a:t>Microsoft on the Issues</a:t>
            </a:r>
            <a:endParaRPr lang="en-US" sz="2400" dirty="0">
              <a:solidFill>
                <a:srgbClr val="50E6FF"/>
              </a:solidFill>
            </a:endParaRPr>
          </a:p>
          <a:p>
            <a:pPr marL="0" indent="0">
              <a:buNone/>
            </a:pPr>
            <a:endParaRPr lang="en-US" sz="2400" dirty="0"/>
          </a:p>
          <a:p>
            <a:pPr marL="0" indent="0">
              <a:buNone/>
            </a:pPr>
            <a:r>
              <a:rPr lang="en-US" sz="2400" dirty="0"/>
              <a:t>Learn more about Microsoft in Government</a:t>
            </a:r>
            <a:br>
              <a:rPr lang="en-US" sz="2400" dirty="0"/>
            </a:br>
            <a:r>
              <a:rPr lang="en-US" sz="2400" dirty="0">
                <a:solidFill>
                  <a:srgbClr val="50E6FF"/>
                </a:solidFill>
                <a:hlinkClick r:id="rId5">
                  <a:extLst>
                    <a:ext uri="{A12FA001-AC4F-418D-AE19-62706E023703}">
                      <ahyp:hlinkClr xmlns:ahyp="http://schemas.microsoft.com/office/drawing/2018/hyperlinkcolor" val="tx"/>
                    </a:ext>
                  </a:extLst>
                </a:hlinkClick>
              </a:rPr>
              <a:t>https://www.microsoft.com/government</a:t>
            </a:r>
            <a:endParaRPr lang="en-US" sz="2400" dirty="0">
              <a:solidFill>
                <a:srgbClr val="50E6FF"/>
              </a:solidFill>
            </a:endParaRP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73908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D3EA84C0-AEC2-45E2-8FB9-0F87651486CC}"/>
              </a:ext>
              <a:ext uri="{C183D7F6-B498-43B3-948B-1728B52AA6E4}">
                <adec:decorative xmlns:adec="http://schemas.microsoft.com/office/drawing/2017/decorative" val="1"/>
              </a:ext>
            </a:extLst>
          </p:cNvPr>
          <p:cNvSpPr/>
          <p:nvPr/>
        </p:nvSpPr>
        <p:spPr bwMode="auto">
          <a:xfrm>
            <a:off x="584199" y="591016"/>
            <a:ext cx="5392855" cy="372726"/>
          </a:xfrm>
          <a:prstGeom prst="flowChartProcess">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itle 7">
            <a:extLst>
              <a:ext uri="{FF2B5EF4-FFF2-40B4-BE49-F238E27FC236}">
                <a16:creationId xmlns:a16="http://schemas.microsoft.com/office/drawing/2014/main" id="{2A38FF4C-4C86-4655-93D1-D68184BE5087}"/>
              </a:ext>
            </a:extLst>
          </p:cNvPr>
          <p:cNvSpPr txBox="1">
            <a:spLocks noGrp="1"/>
          </p:cNvSpPr>
          <p:nvPr>
            <p:ph type="title" idx="4294967295"/>
          </p:nvPr>
        </p:nvSpPr>
        <p:spPr>
          <a:xfrm>
            <a:off x="584199" y="487142"/>
            <a:ext cx="7385757"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50" normalizeH="0" baseline="0" noProof="0">
                <a:ln w="3175">
                  <a:noFill/>
                </a:ln>
                <a:solidFill>
                  <a:schemeClr val="accent2">
                    <a:lumMod val="50000"/>
                  </a:schemeClr>
                </a:solidFill>
                <a:effectLst/>
                <a:uLnTx/>
                <a:uFillTx/>
                <a:latin typeface="+mn-lt"/>
                <a:ea typeface="+mn-ea"/>
                <a:cs typeface="Segoe UI" pitchFamily="34" charset="0"/>
              </a:rPr>
              <a:t>Microsoft security signals</a:t>
            </a:r>
          </a:p>
        </p:txBody>
      </p:sp>
      <p:sp>
        <p:nvSpPr>
          <p:cNvPr id="10" name="TextBox 9">
            <a:extLst>
              <a:ext uri="{FF2B5EF4-FFF2-40B4-BE49-F238E27FC236}">
                <a16:creationId xmlns:a16="http://schemas.microsoft.com/office/drawing/2014/main" id="{4221CC8F-1A91-4982-B84E-EAAD1E766600}"/>
              </a:ext>
            </a:extLst>
          </p:cNvPr>
          <p:cNvSpPr txBox="1"/>
          <p:nvPr/>
        </p:nvSpPr>
        <p:spPr>
          <a:xfrm>
            <a:off x="584199" y="1045696"/>
            <a:ext cx="6497973" cy="276999"/>
          </a:xfrm>
          <a:prstGeom prst="rect">
            <a:avLst/>
          </a:prstGeom>
          <a:noFill/>
        </p:spPr>
        <p:txBody>
          <a:bodyPr wrap="square" lIns="0" tIns="0" rIns="0" bIns="0" rtlCol="0">
            <a:spAutoFit/>
          </a:bodyPr>
          <a:lstStyle/>
          <a:p>
            <a:pPr algn="l">
              <a:spcAft>
                <a:spcPts val="600"/>
              </a:spcAft>
            </a:pPr>
            <a:r>
              <a:rPr lang="en-US" sz="1800"/>
              <a:t>Volume and diversity of signals processed by Microsoft</a:t>
            </a:r>
          </a:p>
        </p:txBody>
      </p:sp>
      <p:pic>
        <p:nvPicPr>
          <p:cNvPr id="5" name="Picture 4" descr="Over 24 trillion daily security signals, AI and machine learning powered predictions, and human analysts, expertise and insights. 9 billion endpoint threats blocked, 31 billion identity threats blocked, and 32 billion email threats blocked between July 1, 2020 and June 20, 2021. Over 8,500 security experts. A 20 billion dollar investment over the next 5 years. ">
            <a:extLst>
              <a:ext uri="{FF2B5EF4-FFF2-40B4-BE49-F238E27FC236}">
                <a16:creationId xmlns:a16="http://schemas.microsoft.com/office/drawing/2014/main" id="{083308EB-453D-4AFF-AEBD-004869135764}"/>
              </a:ext>
            </a:extLst>
          </p:cNvPr>
          <p:cNvPicPr>
            <a:picLocks noChangeAspect="1"/>
          </p:cNvPicPr>
          <p:nvPr/>
        </p:nvPicPr>
        <p:blipFill>
          <a:blip r:embed="rId3"/>
          <a:stretch>
            <a:fillRect/>
          </a:stretch>
        </p:blipFill>
        <p:spPr>
          <a:xfrm>
            <a:off x="271316" y="1486605"/>
            <a:ext cx="9020686" cy="4342742"/>
          </a:xfrm>
          <a:prstGeom prst="rect">
            <a:avLst/>
          </a:prstGeom>
        </p:spPr>
      </p:pic>
      <p:pic>
        <p:nvPicPr>
          <p:cNvPr id="2" name="Picture 1">
            <a:extLst>
              <a:ext uri="{FF2B5EF4-FFF2-40B4-BE49-F238E27FC236}">
                <a16:creationId xmlns:a16="http://schemas.microsoft.com/office/drawing/2014/main" id="{EE33612A-6AF6-4CAF-B91E-C70E5839A825}"/>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24447" y="0"/>
            <a:ext cx="2924174" cy="6858001"/>
          </a:xfrm>
          <a:prstGeom prst="rect">
            <a:avLst/>
          </a:prstGeom>
        </p:spPr>
      </p:pic>
      <p:sp>
        <p:nvSpPr>
          <p:cNvPr id="6" name="TextBox 5">
            <a:extLst>
              <a:ext uri="{FF2B5EF4-FFF2-40B4-BE49-F238E27FC236}">
                <a16:creationId xmlns:a16="http://schemas.microsoft.com/office/drawing/2014/main" id="{EE9CB07A-DF7C-4952-A840-DDB16A63F195}"/>
              </a:ext>
            </a:extLst>
          </p:cNvPr>
          <p:cNvSpPr txBox="1"/>
          <p:nvPr/>
        </p:nvSpPr>
        <p:spPr>
          <a:xfrm>
            <a:off x="9743373" y="1399608"/>
            <a:ext cx="2258128" cy="3998852"/>
          </a:xfrm>
          <a:prstGeom prst="rect">
            <a:avLst/>
          </a:prstGeom>
          <a:noFill/>
        </p:spPr>
        <p:txBody>
          <a:bodyPr wrap="square">
            <a:spAutoFit/>
          </a:bodyPr>
          <a:lstStyle/>
          <a:p>
            <a:pPr marL="0" marR="0">
              <a:lnSpc>
                <a:spcPts val="2800"/>
              </a:lnSpc>
              <a:spcBef>
                <a:spcPts val="0"/>
              </a:spcBef>
            </a:pPr>
            <a:r>
              <a:rPr lang="en-US" sz="1600" cap="all">
                <a:solidFill>
                  <a:srgbClr val="50E6FF"/>
                </a:solidFill>
                <a:effectLst/>
                <a:latin typeface="+mj-lt"/>
                <a:ea typeface="Yu Mincho" panose="02020400000000000000" pitchFamily="18" charset="-128"/>
                <a:cs typeface="Arial" panose="020B0604020202020204" pitchFamily="34" charset="0"/>
              </a:rPr>
              <a:t>The Microsoft digital defense report draws on insights, data, and signals from across Microsoft, including the cloud,          endpoints, and the intelligent edge.</a:t>
            </a:r>
          </a:p>
        </p:txBody>
      </p:sp>
    </p:spTree>
    <p:extLst>
      <p:ext uri="{BB962C8B-B14F-4D97-AF65-F5344CB8AC3E}">
        <p14:creationId xmlns:p14="http://schemas.microsoft.com/office/powerpoint/2010/main" val="16606185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a:extLst>
              <a:ext uri="{FF2B5EF4-FFF2-40B4-BE49-F238E27FC236}">
                <a16:creationId xmlns:a16="http://schemas.microsoft.com/office/drawing/2014/main" id="{B2B01E25-0770-4D82-AB68-184437BE7E9C}"/>
              </a:ext>
              <a:ext uri="{C183D7F6-B498-43B3-948B-1728B52AA6E4}">
                <adec:decorative xmlns:adec="http://schemas.microsoft.com/office/drawing/2017/decorative" val="1"/>
              </a:ext>
            </a:extLst>
          </p:cNvPr>
          <p:cNvSpPr/>
          <p:nvPr/>
        </p:nvSpPr>
        <p:spPr bwMode="auto">
          <a:xfrm>
            <a:off x="588262" y="653271"/>
            <a:ext cx="4972566" cy="300885"/>
          </a:xfrm>
          <a:prstGeom prst="flowChartProcess">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Title 8">
            <a:extLst>
              <a:ext uri="{FF2B5EF4-FFF2-40B4-BE49-F238E27FC236}">
                <a16:creationId xmlns:a16="http://schemas.microsoft.com/office/drawing/2014/main" id="{EB0A45C3-EC9A-491A-AA2B-2B055EB1DAAD}"/>
              </a:ext>
            </a:extLst>
          </p:cNvPr>
          <p:cNvSpPr txBox="1">
            <a:spLocks noGrp="1"/>
          </p:cNvSpPr>
          <p:nvPr>
            <p:ph type="title" idx="4294967295"/>
          </p:nvPr>
        </p:nvSpPr>
        <p:spPr>
          <a:xfrm>
            <a:off x="584200" y="487142"/>
            <a:ext cx="510422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600"/>
              </a:spcAft>
              <a:buClrTx/>
              <a:buSzTx/>
              <a:buFontTx/>
              <a:buNone/>
              <a:tabLst/>
              <a:defRPr/>
            </a:pPr>
            <a:r>
              <a:rPr kumimoji="0" lang="en-US" sz="3600" b="1" i="0" u="none" strike="noStrike" kern="1200" cap="none" spc="-50" normalizeH="0" baseline="0" noProof="0">
                <a:ln w="3175">
                  <a:noFill/>
                </a:ln>
                <a:solidFill>
                  <a:schemeClr val="accent2">
                    <a:lumMod val="50000"/>
                  </a:schemeClr>
                </a:solidFill>
                <a:effectLst/>
                <a:uLnTx/>
                <a:uFillTx/>
                <a:latin typeface="+mn-lt"/>
                <a:ea typeface="+mn-ea"/>
                <a:cs typeface="Segoe UI" pitchFamily="34" charset="0"/>
              </a:rPr>
              <a:t>The state of cybercrime</a:t>
            </a:r>
          </a:p>
        </p:txBody>
      </p:sp>
      <p:sp>
        <p:nvSpPr>
          <p:cNvPr id="18" name="TextBox 17">
            <a:extLst>
              <a:ext uri="{FF2B5EF4-FFF2-40B4-BE49-F238E27FC236}">
                <a16:creationId xmlns:a16="http://schemas.microsoft.com/office/drawing/2014/main" id="{3978F3B0-1F85-47C2-B039-ECEAB4EACBF9}"/>
              </a:ext>
            </a:extLst>
          </p:cNvPr>
          <p:cNvSpPr txBox="1"/>
          <p:nvPr/>
        </p:nvSpPr>
        <p:spPr>
          <a:xfrm>
            <a:off x="584199" y="1353148"/>
            <a:ext cx="4476174" cy="1100301"/>
          </a:xfrm>
          <a:prstGeom prst="rect">
            <a:avLst/>
          </a:prstGeom>
          <a:noFill/>
        </p:spPr>
        <p:txBody>
          <a:bodyPr wrap="square" lIns="0" tIns="0" rIns="0" bIns="0" rtlCol="0">
            <a:spAutoFit/>
          </a:bodyPr>
          <a:lstStyle/>
          <a:p>
            <a:pPr marL="228600" indent="-228600" algn="l">
              <a:spcAft>
                <a:spcPts val="300"/>
              </a:spcAft>
              <a:buFont typeface="Arial" panose="020B0604020202020204" pitchFamily="34" charset="0"/>
              <a:buChar char="•"/>
            </a:pPr>
            <a:r>
              <a:rPr lang="en-US" sz="1600"/>
              <a:t>A threat to national security</a:t>
            </a:r>
          </a:p>
          <a:p>
            <a:pPr marL="228600" indent="-228600" algn="l">
              <a:spcAft>
                <a:spcPts val="300"/>
              </a:spcAft>
              <a:buFont typeface="Arial" panose="020B0604020202020204" pitchFamily="34" charset="0"/>
              <a:buChar char="•"/>
            </a:pPr>
            <a:r>
              <a:rPr lang="en-US" sz="1600"/>
              <a:t>Cybercriminals attacking all sectors</a:t>
            </a:r>
          </a:p>
          <a:p>
            <a:pPr marL="228600" indent="-228600" algn="l">
              <a:spcAft>
                <a:spcPts val="300"/>
              </a:spcAft>
              <a:buFont typeface="Arial" panose="020B0604020202020204" pitchFamily="34" charset="0"/>
              <a:buChar char="•"/>
            </a:pPr>
            <a:r>
              <a:rPr lang="en-US" sz="1600"/>
              <a:t>Ransomware attacks increasingly successful</a:t>
            </a:r>
          </a:p>
          <a:p>
            <a:pPr marL="228600" indent="-228600" algn="l">
              <a:spcAft>
                <a:spcPts val="300"/>
              </a:spcAft>
              <a:buFont typeface="Arial" panose="020B0604020202020204" pitchFamily="34" charset="0"/>
              <a:buChar char="•"/>
            </a:pPr>
            <a:r>
              <a:rPr lang="en-US" sz="1600"/>
              <a:t>Cybercrime supply chain continues to mature</a:t>
            </a:r>
          </a:p>
        </p:txBody>
      </p:sp>
      <p:sp>
        <p:nvSpPr>
          <p:cNvPr id="5" name="Rectangle 4">
            <a:extLst>
              <a:ext uri="{FF2B5EF4-FFF2-40B4-BE49-F238E27FC236}">
                <a16:creationId xmlns:a16="http://schemas.microsoft.com/office/drawing/2014/main" id="{90BED673-CF40-498D-A110-44371E64CB03}"/>
              </a:ext>
              <a:ext uri="{C183D7F6-B498-43B3-948B-1728B52AA6E4}">
                <adec:decorative xmlns:adec="http://schemas.microsoft.com/office/drawing/2017/decorative" val="1"/>
              </a:ext>
            </a:extLst>
          </p:cNvPr>
          <p:cNvSpPr/>
          <p:nvPr/>
        </p:nvSpPr>
        <p:spPr bwMode="auto">
          <a:xfrm>
            <a:off x="5156791" y="1128007"/>
            <a:ext cx="3413051" cy="1441637"/>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2" name="TextBox 21">
            <a:extLst>
              <a:ext uri="{FF2B5EF4-FFF2-40B4-BE49-F238E27FC236}">
                <a16:creationId xmlns:a16="http://schemas.microsoft.com/office/drawing/2014/main" id="{A90F6CBD-7D8E-4E4B-BDED-1D7373C8A91D}"/>
              </a:ext>
            </a:extLst>
          </p:cNvPr>
          <p:cNvSpPr txBox="1"/>
          <p:nvPr/>
        </p:nvSpPr>
        <p:spPr>
          <a:xfrm>
            <a:off x="5313732" y="1207269"/>
            <a:ext cx="3331504" cy="1300356"/>
          </a:xfrm>
          <a:prstGeom prst="rect">
            <a:avLst/>
          </a:prstGeom>
          <a:noFill/>
        </p:spPr>
        <p:txBody>
          <a:bodyPr wrap="square" lIns="0" tIns="0" rIns="0" bIns="0" rtlCol="0">
            <a:spAutoFit/>
          </a:bodyPr>
          <a:lstStyle/>
          <a:p>
            <a:pPr algn="l"/>
            <a:r>
              <a:rPr lang="en-US" sz="1600" i="1"/>
              <a:t>POSITIVE TRENDS</a:t>
            </a:r>
          </a:p>
          <a:p>
            <a:pPr marL="228600" indent="-228600">
              <a:spcAft>
                <a:spcPts val="300"/>
              </a:spcAft>
              <a:buFont typeface="Arial" panose="020B0604020202020204" pitchFamily="34" charset="0"/>
              <a:buChar char="•"/>
            </a:pPr>
            <a:r>
              <a:rPr lang="en-US" sz="1600"/>
              <a:t>Transparency: governments and companies coming forward</a:t>
            </a:r>
          </a:p>
          <a:p>
            <a:pPr marL="228600" indent="-228600">
              <a:spcAft>
                <a:spcPts val="300"/>
              </a:spcAft>
              <a:buFont typeface="Arial" panose="020B0604020202020204" pitchFamily="34" charset="0"/>
              <a:buChar char="•"/>
            </a:pPr>
            <a:r>
              <a:rPr lang="en-US" sz="1600"/>
              <a:t>Priority: new laws, task forces, resources, partnerships</a:t>
            </a:r>
          </a:p>
        </p:txBody>
      </p:sp>
      <p:cxnSp>
        <p:nvCxnSpPr>
          <p:cNvPr id="38" name="Straight Connector 37">
            <a:extLst>
              <a:ext uri="{FF2B5EF4-FFF2-40B4-BE49-F238E27FC236}">
                <a16:creationId xmlns:a16="http://schemas.microsoft.com/office/drawing/2014/main" id="{42E08499-79D8-452F-AFF7-88E92BB329AE}"/>
              </a:ext>
              <a:ext uri="{C183D7F6-B498-43B3-948B-1728B52AA6E4}">
                <adec:decorative xmlns:adec="http://schemas.microsoft.com/office/drawing/2017/decorative" val="1"/>
              </a:ext>
            </a:extLst>
          </p:cNvPr>
          <p:cNvCxnSpPr>
            <a:cxnSpLocks/>
          </p:cNvCxnSpPr>
          <p:nvPr/>
        </p:nvCxnSpPr>
        <p:spPr>
          <a:xfrm flipH="1" flipV="1">
            <a:off x="622273" y="2757139"/>
            <a:ext cx="8313908" cy="2274"/>
          </a:xfrm>
          <a:prstGeom prst="line">
            <a:avLst/>
          </a:prstGeom>
          <a:ln>
            <a:solidFill>
              <a:schemeClr val="accent6">
                <a:lumMod val="40000"/>
                <a:lumOff val="6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B10F6D45-F824-4080-8ED4-F6091AF7C7F7}"/>
              </a:ext>
            </a:extLst>
          </p:cNvPr>
          <p:cNvSpPr>
            <a:spLocks noGrp="1"/>
          </p:cNvSpPr>
          <p:nvPr>
            <p:ph type="body" sz="quarter" idx="16"/>
          </p:nvPr>
        </p:nvSpPr>
        <p:spPr>
          <a:xfrm>
            <a:off x="689569" y="3419667"/>
            <a:ext cx="2313276" cy="1723549"/>
          </a:xfrm>
        </p:spPr>
        <p:txBody>
          <a:bodyPr/>
          <a:lstStyle/>
          <a:p>
            <a:r>
              <a:rPr lang="en-US" spc="-50">
                <a:ln w="3175">
                  <a:noFill/>
                </a:ln>
                <a:solidFill>
                  <a:schemeClr val="accent2">
                    <a:lumMod val="50000"/>
                  </a:schemeClr>
                </a:solidFill>
              </a:rPr>
              <a:t>The cybercrime economy and services</a:t>
            </a:r>
          </a:p>
        </p:txBody>
      </p:sp>
      <p:pic>
        <p:nvPicPr>
          <p:cNvPr id="42" name="Picture 41" descr="Average prices of cybercrime services for sale. Attackers for hire start at 250 dollars per job. Ransomware kits are 66 dollars or 30% of the profit. Compromised devices start at 13 cents per PC and 82 cents per mobile device. Spear phishing for hire ranges from $100 to $1,000. Stolen username and password pairs begin at 97 cents per 1000 on average.">
            <a:extLst>
              <a:ext uri="{FF2B5EF4-FFF2-40B4-BE49-F238E27FC236}">
                <a16:creationId xmlns:a16="http://schemas.microsoft.com/office/drawing/2014/main" id="{2F0AEE8B-2417-4EF9-83B2-4EEDEA71A55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31410" y="2933264"/>
            <a:ext cx="5162334" cy="3758643"/>
          </a:xfrm>
          <a:prstGeom prst="rect">
            <a:avLst/>
          </a:prstGeom>
        </p:spPr>
      </p:pic>
      <p:pic>
        <p:nvPicPr>
          <p:cNvPr id="2" name="Picture 1">
            <a:extLst>
              <a:ext uri="{FF2B5EF4-FFF2-40B4-BE49-F238E27FC236}">
                <a16:creationId xmlns:a16="http://schemas.microsoft.com/office/drawing/2014/main" id="{A09FDF6D-ECFC-40FC-A025-DD8EE1226853}"/>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67826" y="-1"/>
            <a:ext cx="2924174" cy="6858001"/>
          </a:xfrm>
          <a:prstGeom prst="rect">
            <a:avLst/>
          </a:prstGeom>
        </p:spPr>
      </p:pic>
      <p:sp>
        <p:nvSpPr>
          <p:cNvPr id="4" name="TextBox 3">
            <a:extLst>
              <a:ext uri="{FF2B5EF4-FFF2-40B4-BE49-F238E27FC236}">
                <a16:creationId xmlns:a16="http://schemas.microsoft.com/office/drawing/2014/main" id="{3F410BA2-4ACE-4035-BC6D-F8ECC395695A}"/>
              </a:ext>
            </a:extLst>
          </p:cNvPr>
          <p:cNvSpPr txBox="1"/>
          <p:nvPr/>
        </p:nvSpPr>
        <p:spPr>
          <a:xfrm>
            <a:off x="9727345" y="1041139"/>
            <a:ext cx="2037169" cy="5076070"/>
          </a:xfrm>
          <a:prstGeom prst="rect">
            <a:avLst/>
          </a:prstGeom>
          <a:noFill/>
        </p:spPr>
        <p:txBody>
          <a:bodyPr wrap="square">
            <a:spAutoFit/>
          </a:bodyPr>
          <a:lstStyle/>
          <a:p>
            <a:pPr marL="0" marR="0">
              <a:lnSpc>
                <a:spcPts val="2800"/>
              </a:lnSpc>
              <a:spcBef>
                <a:spcPts val="0"/>
              </a:spcBef>
            </a:pPr>
            <a:r>
              <a:rPr lang="en-US" sz="1600" cap="all">
                <a:solidFill>
                  <a:srgbClr val="50E6FF"/>
                </a:solidFill>
                <a:effectLst/>
                <a:latin typeface="+mj-lt"/>
                <a:ea typeface="Yu Mincho" panose="02020400000000000000" pitchFamily="18" charset="-128"/>
                <a:cs typeface="Arial" panose="020B0604020202020204" pitchFamily="34" charset="0"/>
              </a:rPr>
              <a:t>With no technical knowledge of how to conduct a cybercrime attack, an amateur     threat actor can purchase     a range of services to conduct their attacks with one click.</a:t>
            </a:r>
          </a:p>
        </p:txBody>
      </p:sp>
    </p:spTree>
    <p:extLst>
      <p:ext uri="{BB962C8B-B14F-4D97-AF65-F5344CB8AC3E}">
        <p14:creationId xmlns:p14="http://schemas.microsoft.com/office/powerpoint/2010/main" val="4186647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4714-A0AA-42C6-8DB2-93303A03E9C9}"/>
              </a:ext>
            </a:extLst>
          </p:cNvPr>
          <p:cNvSpPr>
            <a:spLocks noGrp="1"/>
          </p:cNvSpPr>
          <p:nvPr>
            <p:ph type="title"/>
          </p:nvPr>
        </p:nvSpPr>
        <p:spPr>
          <a:xfrm>
            <a:off x="588263" y="457200"/>
            <a:ext cx="11018520" cy="430887"/>
          </a:xfrm>
        </p:spPr>
        <p:txBody>
          <a:bodyPr/>
          <a:lstStyle/>
          <a:p>
            <a:r>
              <a:rPr lang="en-US" sz="2800" b="1">
                <a:solidFill>
                  <a:schemeClr val="accent2">
                    <a:lumMod val="50000"/>
                  </a:schemeClr>
                </a:solidFill>
              </a:rPr>
              <a:t>What we’re seeing in ransomware data and signals</a:t>
            </a:r>
          </a:p>
        </p:txBody>
      </p:sp>
      <p:sp>
        <p:nvSpPr>
          <p:cNvPr id="13" name="Title 1">
            <a:extLst>
              <a:ext uri="{FF2B5EF4-FFF2-40B4-BE49-F238E27FC236}">
                <a16:creationId xmlns:a16="http://schemas.microsoft.com/office/drawing/2014/main" id="{809CF49E-DCDA-4F4F-AACF-7F061EA21163}"/>
              </a:ext>
            </a:extLst>
          </p:cNvPr>
          <p:cNvSpPr txBox="1">
            <a:spLocks/>
          </p:cNvSpPr>
          <p:nvPr/>
        </p:nvSpPr>
        <p:spPr>
          <a:xfrm>
            <a:off x="611690" y="1145569"/>
            <a:ext cx="5789110" cy="184666"/>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sz="1200" b="1">
                <a:solidFill>
                  <a:srgbClr val="23395E"/>
                </a:solidFill>
                <a:effectLst/>
                <a:latin typeface="Segoe UI" panose="020B0502040204020203" pitchFamily="34" charset="0"/>
              </a:rPr>
              <a:t>Ransomware encounter rate (machine count): Enterprise customers (Defender data) </a:t>
            </a:r>
            <a:endParaRPr lang="en-US" sz="1200">
              <a:solidFill>
                <a:srgbClr val="23395E"/>
              </a:solidFill>
              <a:effectLst/>
              <a:latin typeface="Segoe UI Semibold" panose="020B0502040204020203" pitchFamily="34" charset="0"/>
            </a:endParaRPr>
          </a:p>
        </p:txBody>
      </p:sp>
      <p:pic>
        <p:nvPicPr>
          <p:cNvPr id="15" name="Picture 14" descr="Microsoft Defender signals show ransomware encounter rates, or machine counts, for enterprise customers. They range from about 45 million to over 100 million, between November 2018 and June 2021.">
            <a:extLst>
              <a:ext uri="{FF2B5EF4-FFF2-40B4-BE49-F238E27FC236}">
                <a16:creationId xmlns:a16="http://schemas.microsoft.com/office/drawing/2014/main" id="{3B71855C-41D1-44BD-81F2-811C1341649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1690" y="1632387"/>
            <a:ext cx="5339541" cy="2027825"/>
          </a:xfrm>
          <a:prstGeom prst="rect">
            <a:avLst/>
          </a:prstGeom>
        </p:spPr>
      </p:pic>
      <p:sp>
        <p:nvSpPr>
          <p:cNvPr id="6" name="Text Placeholder 5">
            <a:extLst>
              <a:ext uri="{FF2B5EF4-FFF2-40B4-BE49-F238E27FC236}">
                <a16:creationId xmlns:a16="http://schemas.microsoft.com/office/drawing/2014/main" id="{5B18ADED-2E26-4F34-A953-BEC9C4ECEAF9}"/>
              </a:ext>
            </a:extLst>
          </p:cNvPr>
          <p:cNvSpPr>
            <a:spLocks noGrp="1"/>
          </p:cNvSpPr>
          <p:nvPr>
            <p:ph type="body" sz="quarter" idx="15"/>
          </p:nvPr>
        </p:nvSpPr>
        <p:spPr>
          <a:xfrm>
            <a:off x="792413" y="3699229"/>
            <a:ext cx="5608387" cy="553998"/>
          </a:xfrm>
        </p:spPr>
        <p:txBody>
          <a:bodyPr/>
          <a:lstStyle/>
          <a:p>
            <a:pPr marL="0" indent="0">
              <a:buNone/>
            </a:pPr>
            <a:r>
              <a:rPr lang="en-US" sz="1200" i="1"/>
              <a:t>Overall increase in ransomware encounters, with notable surge to consumer and commercial encounters in late 2019,6 when RaaS started to grow, and in early 2020 at the onset of the COVID-19 pandemic.</a:t>
            </a:r>
          </a:p>
        </p:txBody>
      </p:sp>
      <p:sp>
        <p:nvSpPr>
          <p:cNvPr id="21" name="Title 1">
            <a:extLst>
              <a:ext uri="{FF2B5EF4-FFF2-40B4-BE49-F238E27FC236}">
                <a16:creationId xmlns:a16="http://schemas.microsoft.com/office/drawing/2014/main" id="{DFF00556-D7F3-4BDF-A29F-B936EC649923}"/>
              </a:ext>
            </a:extLst>
          </p:cNvPr>
          <p:cNvSpPr txBox="1">
            <a:spLocks/>
          </p:cNvSpPr>
          <p:nvPr/>
        </p:nvSpPr>
        <p:spPr>
          <a:xfrm>
            <a:off x="6972299" y="1145569"/>
            <a:ext cx="4873957" cy="184666"/>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sz="1200" b="1">
                <a:solidFill>
                  <a:srgbClr val="23395E"/>
                </a:solidFill>
                <a:effectLst/>
                <a:latin typeface="Segoe UI" panose="020B0502040204020203" pitchFamily="34" charset="0"/>
              </a:rPr>
              <a:t>DART ransomware engagements by industry (July 2020-June 2021) </a:t>
            </a:r>
            <a:endParaRPr lang="en-US" sz="1200">
              <a:solidFill>
                <a:srgbClr val="23395E"/>
              </a:solidFill>
              <a:effectLst/>
              <a:latin typeface="Segoe UI Semibold" panose="020B0502040204020203" pitchFamily="34" charset="0"/>
            </a:endParaRPr>
          </a:p>
        </p:txBody>
      </p:sp>
      <p:pic>
        <p:nvPicPr>
          <p:cNvPr id="3" name="Picture 2" descr="Detection and Response Team data showing ransomware engagements by industry, between July 2020 and June 2021. ">
            <a:extLst>
              <a:ext uri="{FF2B5EF4-FFF2-40B4-BE49-F238E27FC236}">
                <a16:creationId xmlns:a16="http://schemas.microsoft.com/office/drawing/2014/main" id="{3406612B-CA72-45EA-8F69-8C718CE7148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844716" y="1481102"/>
            <a:ext cx="5129122" cy="3328136"/>
          </a:xfrm>
          <a:prstGeom prst="rect">
            <a:avLst/>
          </a:prstGeom>
        </p:spPr>
      </p:pic>
      <p:sp>
        <p:nvSpPr>
          <p:cNvPr id="29" name="Title 1">
            <a:extLst>
              <a:ext uri="{FF2B5EF4-FFF2-40B4-BE49-F238E27FC236}">
                <a16:creationId xmlns:a16="http://schemas.microsoft.com/office/drawing/2014/main" id="{7E70950A-C2B2-424E-8BE9-8A7184CCE654}"/>
              </a:ext>
            </a:extLst>
          </p:cNvPr>
          <p:cNvSpPr txBox="1">
            <a:spLocks/>
          </p:cNvSpPr>
          <p:nvPr/>
        </p:nvSpPr>
        <p:spPr>
          <a:xfrm>
            <a:off x="611690" y="4833067"/>
            <a:ext cx="3399697" cy="184666"/>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sz="1200" b="1">
                <a:solidFill>
                  <a:srgbClr val="23395E"/>
                </a:solidFill>
                <a:effectLst/>
                <a:latin typeface="Segoe UI" panose="020B0502040204020203" pitchFamily="34" charset="0"/>
              </a:rPr>
              <a:t>Deploy ransomware protection</a:t>
            </a:r>
            <a:endParaRPr lang="en-US" sz="1200">
              <a:solidFill>
                <a:srgbClr val="23395E"/>
              </a:solidFill>
              <a:effectLst/>
              <a:latin typeface="Segoe UI Semibold" panose="020B0502040204020203" pitchFamily="34" charset="0"/>
            </a:endParaRPr>
          </a:p>
        </p:txBody>
      </p:sp>
      <p:pic>
        <p:nvPicPr>
          <p:cNvPr id="31" name="Picture 30" descr="First, prepare a recovery plan, to be able to recover without paying. Limit the scope of damage by protecting privileged roles. Make it harder for criminals to get in by incrementally removing risks.">
            <a:extLst>
              <a:ext uri="{FF2B5EF4-FFF2-40B4-BE49-F238E27FC236}">
                <a16:creationId xmlns:a16="http://schemas.microsoft.com/office/drawing/2014/main" id="{7E1477A9-9DE6-4EED-A1A1-C6E33AD97E2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49438" y="5139686"/>
            <a:ext cx="5114383" cy="1321694"/>
          </a:xfrm>
          <a:prstGeom prst="rect">
            <a:avLst/>
          </a:prstGeom>
        </p:spPr>
      </p:pic>
      <p:sp>
        <p:nvSpPr>
          <p:cNvPr id="25" name="Rectangle 24">
            <a:extLst>
              <a:ext uri="{FF2B5EF4-FFF2-40B4-BE49-F238E27FC236}">
                <a16:creationId xmlns:a16="http://schemas.microsoft.com/office/drawing/2014/main" id="{9C36B9B4-4F2F-47DF-ADF0-2060473A9DBA}"/>
              </a:ext>
              <a:ext uri="{C183D7F6-B498-43B3-948B-1728B52AA6E4}">
                <adec:decorative xmlns:adec="http://schemas.microsoft.com/office/drawing/2017/decorative" val="1"/>
              </a:ext>
            </a:extLst>
          </p:cNvPr>
          <p:cNvSpPr/>
          <p:nvPr/>
        </p:nvSpPr>
        <p:spPr bwMode="auto">
          <a:xfrm>
            <a:off x="6972299" y="5159981"/>
            <a:ext cx="5219701" cy="11049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7" name="TextBox 26">
            <a:extLst>
              <a:ext uri="{FF2B5EF4-FFF2-40B4-BE49-F238E27FC236}">
                <a16:creationId xmlns:a16="http://schemas.microsoft.com/office/drawing/2014/main" id="{6EC5DFD8-ED49-42C3-874A-6B2174446154}"/>
              </a:ext>
            </a:extLst>
          </p:cNvPr>
          <p:cNvSpPr txBox="1"/>
          <p:nvPr/>
        </p:nvSpPr>
        <p:spPr>
          <a:xfrm>
            <a:off x="7219666" y="5440882"/>
            <a:ext cx="4626590" cy="543097"/>
          </a:xfrm>
          <a:prstGeom prst="rect">
            <a:avLst/>
          </a:prstGeom>
          <a:noFill/>
        </p:spPr>
        <p:txBody>
          <a:bodyPr wrap="square" lIns="0" tIns="0" rIns="0" bIns="0" rtlCol="0">
            <a:spAutoFit/>
          </a:bodyPr>
          <a:lstStyle/>
          <a:p>
            <a:pPr algn="l">
              <a:lnSpc>
                <a:spcPts val="2200"/>
              </a:lnSpc>
            </a:pPr>
            <a:r>
              <a:rPr lang="en-US" sz="1700" i="1">
                <a:solidFill>
                  <a:srgbClr val="243A5E"/>
                </a:solidFill>
              </a:rPr>
              <a:t>The stakes have changed. There is a massive growth trajectory for ransomware and extortion.</a:t>
            </a:r>
          </a:p>
        </p:txBody>
      </p:sp>
    </p:spTree>
    <p:extLst>
      <p:ext uri="{BB962C8B-B14F-4D97-AF65-F5344CB8AC3E}">
        <p14:creationId xmlns:p14="http://schemas.microsoft.com/office/powerpoint/2010/main" val="19364976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9B698B7-D0DD-4434-946E-D77128A29F4F}"/>
              </a:ext>
            </a:extLst>
          </p:cNvPr>
          <p:cNvSpPr txBox="1">
            <a:spLocks/>
          </p:cNvSpPr>
          <p:nvPr/>
        </p:nvSpPr>
        <p:spPr>
          <a:xfrm>
            <a:off x="588257" y="334839"/>
            <a:ext cx="6174465" cy="30777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sz="2000">
                <a:solidFill>
                  <a:schemeClr val="accent2">
                    <a:lumMod val="75000"/>
                  </a:schemeClr>
                </a:solidFill>
                <a:effectLst/>
              </a:rPr>
              <a:t>The cybersecurity bell curve:</a:t>
            </a:r>
            <a:endParaRPr lang="en-US" sz="2000">
              <a:solidFill>
                <a:schemeClr val="accent2">
                  <a:lumMod val="75000"/>
                </a:schemeClr>
              </a:solidFill>
            </a:endParaRPr>
          </a:p>
        </p:txBody>
      </p:sp>
      <p:sp>
        <p:nvSpPr>
          <p:cNvPr id="6" name="Title 1">
            <a:extLst>
              <a:ext uri="{FF2B5EF4-FFF2-40B4-BE49-F238E27FC236}">
                <a16:creationId xmlns:a16="http://schemas.microsoft.com/office/drawing/2014/main" id="{817A3402-EB3D-4A40-B79D-48F3D8ACCE76}"/>
              </a:ext>
            </a:extLst>
          </p:cNvPr>
          <p:cNvSpPr txBox="1">
            <a:spLocks/>
          </p:cNvSpPr>
          <p:nvPr/>
        </p:nvSpPr>
        <p:spPr>
          <a:xfrm>
            <a:off x="588257" y="675796"/>
            <a:ext cx="6174465" cy="43088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sz="1400" dirty="0">
                <a:solidFill>
                  <a:schemeClr val="accent2">
                    <a:lumMod val="75000"/>
                  </a:schemeClr>
                </a:solidFill>
                <a:effectLst/>
                <a:latin typeface="Segoe UI" panose="020B0502040204020203" pitchFamily="34" charset="0"/>
              </a:rPr>
              <a:t>Basic security hygiene still protects</a:t>
            </a:r>
          </a:p>
          <a:p>
            <a:r>
              <a:rPr lang="en-US" sz="1400" dirty="0">
                <a:solidFill>
                  <a:schemeClr val="accent2">
                    <a:lumMod val="75000"/>
                  </a:schemeClr>
                </a:solidFill>
                <a:latin typeface="Segoe UI" panose="020B0502040204020203" pitchFamily="34" charset="0"/>
              </a:rPr>
              <a:t>Against 98% of attacks</a:t>
            </a:r>
            <a:endParaRPr lang="en-US" sz="1400" dirty="0">
              <a:solidFill>
                <a:schemeClr val="accent2">
                  <a:lumMod val="75000"/>
                </a:schemeClr>
              </a:solidFill>
              <a:effectLst/>
              <a:latin typeface="Segoe UI Semibold" panose="020B0502040204020203" pitchFamily="34" charset="0"/>
            </a:endParaRPr>
          </a:p>
        </p:txBody>
      </p:sp>
      <p:grpSp>
        <p:nvGrpSpPr>
          <p:cNvPr id="2" name="Group 1" descr="Protection against 98% of attacks by utilizing antimalware, applying least privilege access, enabling multifactor authentication, keeping versions up to date, and protecting data. The remaining 2% of the bell curve includes outlier attacks.">
            <a:extLst>
              <a:ext uri="{FF2B5EF4-FFF2-40B4-BE49-F238E27FC236}">
                <a16:creationId xmlns:a16="http://schemas.microsoft.com/office/drawing/2014/main" id="{FDC75515-34E6-4F19-B0E6-D6472BC020D0}"/>
              </a:ext>
            </a:extLst>
          </p:cNvPr>
          <p:cNvGrpSpPr/>
          <p:nvPr/>
        </p:nvGrpSpPr>
        <p:grpSpPr>
          <a:xfrm>
            <a:off x="252376" y="878081"/>
            <a:ext cx="8849121" cy="3100506"/>
            <a:chOff x="280211" y="2283697"/>
            <a:chExt cx="8849121" cy="3100506"/>
          </a:xfrm>
        </p:grpSpPr>
        <p:pic>
          <p:nvPicPr>
            <p:cNvPr id="3" name="Picture 2" descr="Protection against 98% of attacks by utilizing antimalware, applying least privilege access, enabling multifactor authentication, keeping versions up to date, and protecting data. The remaining 2% of the bell curve includes outlier attacks.">
              <a:extLst>
                <a:ext uri="{FF2B5EF4-FFF2-40B4-BE49-F238E27FC236}">
                  <a16:creationId xmlns:a16="http://schemas.microsoft.com/office/drawing/2014/main" id="{699E3919-45AC-4802-A19E-26F949ACC3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0211" y="2335571"/>
              <a:ext cx="8849121" cy="3048632"/>
            </a:xfrm>
            <a:prstGeom prst="rect">
              <a:avLst/>
            </a:prstGeom>
          </p:spPr>
        </p:pic>
        <p:sp>
          <p:nvSpPr>
            <p:cNvPr id="8" name="Rectangle 7">
              <a:extLst>
                <a:ext uri="{FF2B5EF4-FFF2-40B4-BE49-F238E27FC236}">
                  <a16:creationId xmlns:a16="http://schemas.microsoft.com/office/drawing/2014/main" id="{BCDAF0C7-74CB-471C-84DE-07A5B7AA8B9E}"/>
                </a:ext>
              </a:extLst>
            </p:cNvPr>
            <p:cNvSpPr/>
            <p:nvPr/>
          </p:nvSpPr>
          <p:spPr bwMode="auto">
            <a:xfrm>
              <a:off x="280211" y="2283697"/>
              <a:ext cx="2748739" cy="55608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17" name="Picture 16">
            <a:extLst>
              <a:ext uri="{FF2B5EF4-FFF2-40B4-BE49-F238E27FC236}">
                <a16:creationId xmlns:a16="http://schemas.microsoft.com/office/drawing/2014/main" id="{D2A4C70E-7415-467E-8459-3AF6417884B7}"/>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67826" y="0"/>
            <a:ext cx="2924174" cy="6858001"/>
          </a:xfrm>
          <a:prstGeom prst="rect">
            <a:avLst/>
          </a:prstGeom>
        </p:spPr>
      </p:pic>
      <p:sp>
        <p:nvSpPr>
          <p:cNvPr id="20" name="TextBox 19">
            <a:extLst>
              <a:ext uri="{FF2B5EF4-FFF2-40B4-BE49-F238E27FC236}">
                <a16:creationId xmlns:a16="http://schemas.microsoft.com/office/drawing/2014/main" id="{9E3BA504-22D1-47F9-B429-B10CA3AD57BF}"/>
              </a:ext>
            </a:extLst>
          </p:cNvPr>
          <p:cNvSpPr txBox="1"/>
          <p:nvPr/>
        </p:nvSpPr>
        <p:spPr>
          <a:xfrm>
            <a:off x="9478918" y="1218313"/>
            <a:ext cx="2546753" cy="4101444"/>
          </a:xfrm>
          <a:prstGeom prst="rect">
            <a:avLst/>
          </a:prstGeom>
          <a:noFill/>
        </p:spPr>
        <p:txBody>
          <a:bodyPr wrap="square">
            <a:spAutoFit/>
          </a:bodyPr>
          <a:lstStyle/>
          <a:p>
            <a:pPr marL="0" marR="0" lvl="0" indent="0" algn="l" defTabSz="914367" rtl="0" eaLnBrk="1" fontAlgn="auto" latinLnBrk="0" hangingPunct="1">
              <a:lnSpc>
                <a:spcPts val="2800"/>
              </a:lnSpc>
              <a:spcBef>
                <a:spcPts val="0"/>
              </a:spcBef>
              <a:spcAft>
                <a:spcPts val="1200"/>
              </a:spcAft>
              <a:buClrTx/>
              <a:buSzTx/>
              <a:buFontTx/>
              <a:buNone/>
              <a:tabLst/>
              <a:defRPr/>
            </a:pPr>
            <a:r>
              <a:rPr kumimoji="0" lang="en-US" sz="1600" b="0" i="0" u="none" strike="noStrike" kern="1200" cap="all" spc="0" normalizeH="0" baseline="0" noProof="0">
                <a:ln>
                  <a:noFill/>
                </a:ln>
                <a:solidFill>
                  <a:srgbClr val="50E6FF"/>
                </a:solidFill>
                <a:effectLst/>
                <a:uLnTx/>
                <a:uFillTx/>
                <a:latin typeface="Segoe UI Semibold"/>
                <a:ea typeface="Yu Mincho" panose="02020400000000000000" pitchFamily="18" charset="-128"/>
                <a:cs typeface="Arial" panose="020B0604020202020204" pitchFamily="34" charset="0"/>
              </a:rPr>
              <a:t>Some key themes in the report:</a:t>
            </a:r>
          </a:p>
          <a:p>
            <a:pPr marL="285750" marR="0" lvl="0" indent="-285750" algn="l" defTabSz="914367" rtl="0" eaLnBrk="1" fontAlgn="auto" latinLnBrk="0" hangingPunct="1">
              <a:lnSpc>
                <a:spcPts val="2800"/>
              </a:lnSpc>
              <a:spcBef>
                <a:spcPts val="0"/>
              </a:spcBef>
              <a:spcAft>
                <a:spcPts val="1200"/>
              </a:spcAft>
              <a:buClrTx/>
              <a:buSzTx/>
              <a:buFont typeface="Arial" panose="020B0604020202020204" pitchFamily="34" charset="0"/>
              <a:buChar char="•"/>
              <a:tabLst/>
              <a:defRPr/>
            </a:pPr>
            <a:r>
              <a:rPr kumimoji="0" lang="en-US" sz="1600" b="0" i="0" u="none" strike="noStrike" kern="1200" cap="all" spc="0" normalizeH="0" baseline="0" noProof="0">
                <a:ln>
                  <a:noFill/>
                </a:ln>
                <a:solidFill>
                  <a:srgbClr val="50E6FF"/>
                </a:solidFill>
                <a:effectLst/>
                <a:uLnTx/>
                <a:uFillTx/>
                <a:latin typeface="Segoe UI Semibold"/>
                <a:ea typeface="Yu Mincho" panose="02020400000000000000" pitchFamily="18" charset="-128"/>
                <a:cs typeface="Arial" panose="020B0604020202020204" pitchFamily="34" charset="0"/>
              </a:rPr>
              <a:t>Integrate cybersecurity into business decision making</a:t>
            </a:r>
          </a:p>
          <a:p>
            <a:pPr marL="285750" marR="0" lvl="0" indent="-285750" algn="l" defTabSz="914367" rtl="0" eaLnBrk="1" fontAlgn="auto" latinLnBrk="0" hangingPunct="1">
              <a:lnSpc>
                <a:spcPts val="2800"/>
              </a:lnSpc>
              <a:spcBef>
                <a:spcPts val="0"/>
              </a:spcBef>
              <a:spcAft>
                <a:spcPts val="1200"/>
              </a:spcAft>
              <a:buClrTx/>
              <a:buSzTx/>
              <a:buFont typeface="Arial" panose="020B0604020202020204" pitchFamily="34" charset="0"/>
              <a:buChar char="•"/>
              <a:tabLst/>
              <a:defRPr/>
            </a:pPr>
            <a:r>
              <a:rPr kumimoji="0" lang="en-US" sz="1600" b="0" i="0" u="none" strike="noStrike" kern="1200" cap="all" spc="0" normalizeH="0" baseline="0" noProof="0">
                <a:ln>
                  <a:noFill/>
                </a:ln>
                <a:solidFill>
                  <a:srgbClr val="50E6FF"/>
                </a:solidFill>
                <a:effectLst/>
                <a:uLnTx/>
                <a:uFillTx/>
                <a:latin typeface="Segoe UI Semibold"/>
                <a:ea typeface="Yu Mincho" panose="02020400000000000000" pitchFamily="18" charset="-128"/>
                <a:cs typeface="Arial" panose="020B0604020202020204" pitchFamily="34" charset="0"/>
              </a:rPr>
              <a:t>Treat cyber as a business risk</a:t>
            </a:r>
          </a:p>
          <a:p>
            <a:pPr marL="285750" marR="0" lvl="0" indent="-285750" algn="l" defTabSz="914367" rtl="0" eaLnBrk="1" fontAlgn="auto" latinLnBrk="0" hangingPunct="1">
              <a:lnSpc>
                <a:spcPts val="2800"/>
              </a:lnSpc>
              <a:spcBef>
                <a:spcPts val="0"/>
              </a:spcBef>
              <a:spcAft>
                <a:spcPts val="1200"/>
              </a:spcAft>
              <a:buClrTx/>
              <a:buSzTx/>
              <a:buFont typeface="Arial" panose="020B0604020202020204" pitchFamily="34" charset="0"/>
              <a:buChar char="•"/>
              <a:tabLst/>
              <a:defRPr/>
            </a:pPr>
            <a:r>
              <a:rPr kumimoji="0" lang="en-US" sz="1600" b="0" i="0" u="none" strike="noStrike" kern="1200" cap="all" spc="0" normalizeH="0" baseline="0" noProof="0">
                <a:ln>
                  <a:noFill/>
                </a:ln>
                <a:solidFill>
                  <a:srgbClr val="50E6FF"/>
                </a:solidFill>
                <a:effectLst/>
                <a:uLnTx/>
                <a:uFillTx/>
                <a:latin typeface="Segoe UI Semibold"/>
                <a:ea typeface="Yu Mincho" panose="02020400000000000000" pitchFamily="18" charset="-128"/>
                <a:cs typeface="Arial" panose="020B0604020202020204" pitchFamily="34" charset="0"/>
              </a:rPr>
              <a:t>Resilience includes cybersecurity</a:t>
            </a:r>
          </a:p>
        </p:txBody>
      </p:sp>
      <p:sp>
        <p:nvSpPr>
          <p:cNvPr id="4" name="Flowchart: Process 3">
            <a:extLst>
              <a:ext uri="{FF2B5EF4-FFF2-40B4-BE49-F238E27FC236}">
                <a16:creationId xmlns:a16="http://schemas.microsoft.com/office/drawing/2014/main" id="{E3F5848D-8833-4151-A648-82E9EB19A9A9}"/>
              </a:ext>
              <a:ext uri="{C183D7F6-B498-43B3-948B-1728B52AA6E4}">
                <adec:decorative xmlns:adec="http://schemas.microsoft.com/office/drawing/2017/decorative" val="1"/>
              </a:ext>
            </a:extLst>
          </p:cNvPr>
          <p:cNvSpPr/>
          <p:nvPr/>
        </p:nvSpPr>
        <p:spPr bwMode="auto">
          <a:xfrm>
            <a:off x="507055" y="4675183"/>
            <a:ext cx="7163871" cy="298574"/>
          </a:xfrm>
          <a:prstGeom prst="flowChartProcess">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0" name="Title 1">
            <a:extLst>
              <a:ext uri="{FF2B5EF4-FFF2-40B4-BE49-F238E27FC236}">
                <a16:creationId xmlns:a16="http://schemas.microsoft.com/office/drawing/2014/main" id="{EA8BA8E9-F36A-420F-BA41-9A0DAD862548}"/>
              </a:ext>
            </a:extLst>
          </p:cNvPr>
          <p:cNvSpPr txBox="1">
            <a:spLocks/>
          </p:cNvSpPr>
          <p:nvPr/>
        </p:nvSpPr>
        <p:spPr>
          <a:xfrm>
            <a:off x="507055" y="4547471"/>
            <a:ext cx="8346969" cy="5539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b="1">
                <a:solidFill>
                  <a:schemeClr val="accent2">
                    <a:lumMod val="50000"/>
                  </a:schemeClr>
                </a:solidFill>
                <a:latin typeface="+mn-lt"/>
              </a:rPr>
              <a:t>Zero Trust across the digital estate </a:t>
            </a:r>
          </a:p>
        </p:txBody>
      </p:sp>
      <p:pic>
        <p:nvPicPr>
          <p:cNvPr id="12" name="Picture 11" descr="Zero Trust security encompasses identities, endpoints, applications, network, infrastructure, and data.">
            <a:extLst>
              <a:ext uri="{FF2B5EF4-FFF2-40B4-BE49-F238E27FC236}">
                <a16:creationId xmlns:a16="http://schemas.microsoft.com/office/drawing/2014/main" id="{C7360003-3BD4-4B9B-8DD1-BDD597D7EAB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2212" y="5436763"/>
            <a:ext cx="5583788" cy="876207"/>
          </a:xfrm>
          <a:prstGeom prst="rect">
            <a:avLst/>
          </a:prstGeom>
        </p:spPr>
      </p:pic>
      <p:sp>
        <p:nvSpPr>
          <p:cNvPr id="14" name="TextBox 13">
            <a:extLst>
              <a:ext uri="{FF2B5EF4-FFF2-40B4-BE49-F238E27FC236}">
                <a16:creationId xmlns:a16="http://schemas.microsoft.com/office/drawing/2014/main" id="{BBE0D912-D082-4CDD-8A66-63487A341565}"/>
              </a:ext>
            </a:extLst>
          </p:cNvPr>
          <p:cNvSpPr txBox="1"/>
          <p:nvPr/>
        </p:nvSpPr>
        <p:spPr>
          <a:xfrm>
            <a:off x="6254976" y="5261832"/>
            <a:ext cx="1966744" cy="1126270"/>
          </a:xfrm>
          <a:prstGeom prst="rect">
            <a:avLst/>
          </a:prstGeom>
          <a:noFill/>
        </p:spPr>
        <p:txBody>
          <a:bodyPr wrap="square">
            <a:spAutoFit/>
          </a:bodyPr>
          <a:lstStyle/>
          <a:p>
            <a:pPr marL="0" marR="0">
              <a:lnSpc>
                <a:spcPts val="2800"/>
              </a:lnSpc>
              <a:spcBef>
                <a:spcPts val="0"/>
              </a:spcBef>
            </a:pPr>
            <a:r>
              <a:rPr lang="en-US" sz="1600" cap="all">
                <a:solidFill>
                  <a:schemeClr val="tx1">
                    <a:lumMod val="65000"/>
                    <a:lumOff val="35000"/>
                  </a:schemeClr>
                </a:solidFill>
                <a:effectLst/>
                <a:ea typeface="Yu Mincho" panose="02020400000000000000" pitchFamily="18" charset="-128"/>
                <a:cs typeface="Arial" panose="020B0604020202020204" pitchFamily="34" charset="0"/>
              </a:rPr>
              <a:t>Visibility</a:t>
            </a:r>
          </a:p>
          <a:p>
            <a:pPr marL="0" marR="0">
              <a:lnSpc>
                <a:spcPts val="2800"/>
              </a:lnSpc>
              <a:spcBef>
                <a:spcPts val="0"/>
              </a:spcBef>
            </a:pPr>
            <a:r>
              <a:rPr lang="en-US" sz="1600" cap="all">
                <a:solidFill>
                  <a:schemeClr val="tx1">
                    <a:lumMod val="65000"/>
                    <a:lumOff val="35000"/>
                  </a:schemeClr>
                </a:solidFill>
                <a:ea typeface="Yu Mincho" panose="02020400000000000000" pitchFamily="18" charset="-128"/>
                <a:cs typeface="Arial" panose="020B0604020202020204" pitchFamily="34" charset="0"/>
              </a:rPr>
              <a:t>Automation</a:t>
            </a:r>
          </a:p>
          <a:p>
            <a:pPr marL="0" marR="0">
              <a:lnSpc>
                <a:spcPts val="2800"/>
              </a:lnSpc>
              <a:spcBef>
                <a:spcPts val="0"/>
              </a:spcBef>
            </a:pPr>
            <a:r>
              <a:rPr lang="en-US" sz="1600" cap="all">
                <a:solidFill>
                  <a:schemeClr val="tx1">
                    <a:lumMod val="65000"/>
                    <a:lumOff val="35000"/>
                  </a:schemeClr>
                </a:solidFill>
                <a:effectLst/>
                <a:ea typeface="Yu Mincho" panose="02020400000000000000" pitchFamily="18" charset="-128"/>
                <a:cs typeface="Arial" panose="020B0604020202020204" pitchFamily="34" charset="0"/>
              </a:rPr>
              <a:t>orchestration</a:t>
            </a:r>
          </a:p>
        </p:txBody>
      </p:sp>
    </p:spTree>
    <p:extLst>
      <p:ext uri="{BB962C8B-B14F-4D97-AF65-F5344CB8AC3E}">
        <p14:creationId xmlns:p14="http://schemas.microsoft.com/office/powerpoint/2010/main" val="352348149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descr="Fire engine parked inside a fire station">
            <a:extLst>
              <a:ext uri="{FF2B5EF4-FFF2-40B4-BE49-F238E27FC236}">
                <a16:creationId xmlns:a16="http://schemas.microsoft.com/office/drawing/2014/main" id="{CC0723CD-FE5F-4D21-A5A9-0946397E661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92929" y="2274222"/>
            <a:ext cx="3616460" cy="1718656"/>
          </a:xfrm>
          <a:custGeom>
            <a:avLst/>
            <a:gdLst>
              <a:gd name="connsiteX0" fmla="*/ 0 w 3147363"/>
              <a:gd name="connsiteY0" fmla="*/ 0 h 1495726"/>
              <a:gd name="connsiteX1" fmla="*/ 3147363 w 3147363"/>
              <a:gd name="connsiteY1" fmla="*/ 0 h 1495726"/>
              <a:gd name="connsiteX2" fmla="*/ 3147363 w 3147363"/>
              <a:gd name="connsiteY2" fmla="*/ 1495726 h 1495726"/>
              <a:gd name="connsiteX3" fmla="*/ 0 w 3147363"/>
              <a:gd name="connsiteY3" fmla="*/ 1495726 h 1495726"/>
            </a:gdLst>
            <a:ahLst/>
            <a:cxnLst>
              <a:cxn ang="0">
                <a:pos x="connsiteX0" y="connsiteY0"/>
              </a:cxn>
              <a:cxn ang="0">
                <a:pos x="connsiteX1" y="connsiteY1"/>
              </a:cxn>
              <a:cxn ang="0">
                <a:pos x="connsiteX2" y="connsiteY2"/>
              </a:cxn>
              <a:cxn ang="0">
                <a:pos x="connsiteX3" y="connsiteY3"/>
              </a:cxn>
            </a:cxnLst>
            <a:rect l="l" t="t" r="r" b="b"/>
            <a:pathLst>
              <a:path w="3147363" h="1495726">
                <a:moveTo>
                  <a:pt x="0" y="0"/>
                </a:moveTo>
                <a:lnTo>
                  <a:pt x="3147363" y="0"/>
                </a:lnTo>
                <a:lnTo>
                  <a:pt x="3147363" y="1495726"/>
                </a:lnTo>
                <a:lnTo>
                  <a:pt x="0" y="1495726"/>
                </a:lnTo>
                <a:close/>
              </a:path>
            </a:pathLst>
          </a:custGeom>
        </p:spPr>
      </p:pic>
      <p:pic>
        <p:nvPicPr>
          <p:cNvPr id="68" name="Picture 67" descr="Connected wire-frame lines and dots">
            <a:extLst>
              <a:ext uri="{FF2B5EF4-FFF2-40B4-BE49-F238E27FC236}">
                <a16:creationId xmlns:a16="http://schemas.microsoft.com/office/drawing/2014/main" id="{98F2D089-7311-469B-91D6-FF2EF5D6355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290947" y="2274224"/>
            <a:ext cx="3616457" cy="1718654"/>
          </a:xfrm>
          <a:custGeom>
            <a:avLst/>
            <a:gdLst>
              <a:gd name="connsiteX0" fmla="*/ 0 w 3147364"/>
              <a:gd name="connsiteY0" fmla="*/ 0 h 1495726"/>
              <a:gd name="connsiteX1" fmla="*/ 3147364 w 3147364"/>
              <a:gd name="connsiteY1" fmla="*/ 0 h 1495726"/>
              <a:gd name="connsiteX2" fmla="*/ 3147364 w 3147364"/>
              <a:gd name="connsiteY2" fmla="*/ 1495726 h 1495726"/>
              <a:gd name="connsiteX3" fmla="*/ 0 w 3147364"/>
              <a:gd name="connsiteY3" fmla="*/ 1495726 h 1495726"/>
            </a:gdLst>
            <a:ahLst/>
            <a:cxnLst>
              <a:cxn ang="0">
                <a:pos x="connsiteX0" y="connsiteY0"/>
              </a:cxn>
              <a:cxn ang="0">
                <a:pos x="connsiteX1" y="connsiteY1"/>
              </a:cxn>
              <a:cxn ang="0">
                <a:pos x="connsiteX2" y="connsiteY2"/>
              </a:cxn>
              <a:cxn ang="0">
                <a:pos x="connsiteX3" y="connsiteY3"/>
              </a:cxn>
            </a:cxnLst>
            <a:rect l="l" t="t" r="r" b="b"/>
            <a:pathLst>
              <a:path w="3147364" h="1495726">
                <a:moveTo>
                  <a:pt x="0" y="0"/>
                </a:moveTo>
                <a:lnTo>
                  <a:pt x="3147364" y="0"/>
                </a:lnTo>
                <a:lnTo>
                  <a:pt x="3147364" y="1495726"/>
                </a:lnTo>
                <a:lnTo>
                  <a:pt x="0" y="1495726"/>
                </a:lnTo>
                <a:close/>
              </a:path>
            </a:pathLst>
          </a:custGeom>
        </p:spPr>
      </p:pic>
      <p:pic>
        <p:nvPicPr>
          <p:cNvPr id="75" name="Picture 74" descr="young women using computer, cyber security concept. - secure data stock pictures, royalty-free photos &amp; images">
            <a:hlinkClick r:id="rId4"/>
            <a:extLst>
              <a:ext uri="{FF2B5EF4-FFF2-40B4-BE49-F238E27FC236}">
                <a16:creationId xmlns:a16="http://schemas.microsoft.com/office/drawing/2014/main" id="{66468216-1586-41A7-9444-26950E19AD2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
          <a:stretch/>
        </p:blipFill>
        <p:spPr bwMode="auto">
          <a:xfrm>
            <a:off x="588964" y="2274224"/>
            <a:ext cx="3616457" cy="1718654"/>
          </a:xfrm>
          <a:custGeom>
            <a:avLst/>
            <a:gdLst>
              <a:gd name="connsiteX0" fmla="*/ 0 w 3147363"/>
              <a:gd name="connsiteY0" fmla="*/ 0 h 1495726"/>
              <a:gd name="connsiteX1" fmla="*/ 3147363 w 3147363"/>
              <a:gd name="connsiteY1" fmla="*/ 0 h 1495726"/>
              <a:gd name="connsiteX2" fmla="*/ 3147363 w 3147363"/>
              <a:gd name="connsiteY2" fmla="*/ 1495726 h 1495726"/>
              <a:gd name="connsiteX3" fmla="*/ 0 w 3147363"/>
              <a:gd name="connsiteY3" fmla="*/ 1495726 h 1495726"/>
            </a:gdLst>
            <a:ahLst/>
            <a:cxnLst>
              <a:cxn ang="0">
                <a:pos x="connsiteX0" y="connsiteY0"/>
              </a:cxn>
              <a:cxn ang="0">
                <a:pos x="connsiteX1" y="connsiteY1"/>
              </a:cxn>
              <a:cxn ang="0">
                <a:pos x="connsiteX2" y="connsiteY2"/>
              </a:cxn>
              <a:cxn ang="0">
                <a:pos x="connsiteX3" y="connsiteY3"/>
              </a:cxn>
            </a:cxnLst>
            <a:rect l="l" t="t" r="r" b="b"/>
            <a:pathLst>
              <a:path w="3147363" h="1495726">
                <a:moveTo>
                  <a:pt x="0" y="0"/>
                </a:moveTo>
                <a:lnTo>
                  <a:pt x="3147363" y="0"/>
                </a:lnTo>
                <a:lnTo>
                  <a:pt x="3147363" y="1495726"/>
                </a:lnTo>
                <a:lnTo>
                  <a:pt x="0" y="1495726"/>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0B73683-FBAB-4722-9208-1B587249192A}"/>
              </a:ext>
            </a:extLst>
          </p:cNvPr>
          <p:cNvSpPr>
            <a:spLocks noGrp="1"/>
          </p:cNvSpPr>
          <p:nvPr>
            <p:ph type="title"/>
          </p:nvPr>
        </p:nvSpPr>
        <p:spPr>
          <a:xfrm>
            <a:off x="588964" y="487801"/>
            <a:ext cx="11017250" cy="492443"/>
          </a:xfrm>
        </p:spPr>
        <p:txBody>
          <a:bodyPr/>
          <a:lstStyle/>
          <a:p>
            <a:r>
              <a:rPr lang="en-US" sz="3200"/>
              <a:t>Microsoft’s commitment to accelerate cybersecurity</a:t>
            </a:r>
            <a:endParaRPr lang="en-US" sz="2000"/>
          </a:p>
        </p:txBody>
      </p:sp>
      <p:sp>
        <p:nvSpPr>
          <p:cNvPr id="56" name="Freeform: Shape 55">
            <a:extLst>
              <a:ext uri="{FF2B5EF4-FFF2-40B4-BE49-F238E27FC236}">
                <a16:creationId xmlns:a16="http://schemas.microsoft.com/office/drawing/2014/main" id="{A9CF8D90-8135-4C16-BA37-1D096040CAE6}"/>
              </a:ext>
              <a:ext uri="{C183D7F6-B498-43B3-948B-1728B52AA6E4}">
                <adec:decorative xmlns:adec="http://schemas.microsoft.com/office/drawing/2017/decorative" val="1"/>
              </a:ext>
            </a:extLst>
          </p:cNvPr>
          <p:cNvSpPr/>
          <p:nvPr/>
        </p:nvSpPr>
        <p:spPr bwMode="auto">
          <a:xfrm>
            <a:off x="609600" y="4120935"/>
            <a:ext cx="10972800" cy="157276"/>
          </a:xfrm>
          <a:custGeom>
            <a:avLst/>
            <a:gdLst>
              <a:gd name="connsiteX0" fmla="*/ 0 w 11029950"/>
              <a:gd name="connsiteY0" fmla="*/ 0 h 523875"/>
              <a:gd name="connsiteX1" fmla="*/ 0 w 11029950"/>
              <a:gd name="connsiteY1" fmla="*/ 523875 h 523875"/>
              <a:gd name="connsiteX2" fmla="*/ 11029950 w 11029950"/>
              <a:gd name="connsiteY2" fmla="*/ 523875 h 523875"/>
              <a:gd name="connsiteX3" fmla="*/ 11029950 w 11029950"/>
              <a:gd name="connsiteY3" fmla="*/ 38100 h 523875"/>
            </a:gdLst>
            <a:ahLst/>
            <a:cxnLst>
              <a:cxn ang="0">
                <a:pos x="connsiteX0" y="connsiteY0"/>
              </a:cxn>
              <a:cxn ang="0">
                <a:pos x="connsiteX1" y="connsiteY1"/>
              </a:cxn>
              <a:cxn ang="0">
                <a:pos x="connsiteX2" y="connsiteY2"/>
              </a:cxn>
              <a:cxn ang="0">
                <a:pos x="connsiteX3" y="connsiteY3"/>
              </a:cxn>
            </a:cxnLst>
            <a:rect l="l" t="t" r="r" b="b"/>
            <a:pathLst>
              <a:path w="11029950" h="523875">
                <a:moveTo>
                  <a:pt x="0" y="0"/>
                </a:moveTo>
                <a:lnTo>
                  <a:pt x="0" y="523875"/>
                </a:lnTo>
                <a:lnTo>
                  <a:pt x="11029950" y="523875"/>
                </a:lnTo>
                <a:lnTo>
                  <a:pt x="11029950" y="38100"/>
                </a:lnTo>
              </a:path>
            </a:pathLst>
          </a:custGeom>
          <a:noFill/>
          <a:ln w="12700" cap="flat" cmpd="sng" algn="ctr">
            <a:solidFill>
              <a:srgbClr val="FFFFFF">
                <a:lumMod val="75000"/>
              </a:srgbClr>
            </a:solidFill>
            <a:prstDash val="solid"/>
            <a:headEnd type="none" w="med" len="med"/>
            <a:tailEnd type="none" w="med" len="me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0" i="0" u="none" strike="noStrike" kern="1200" cap="none" spc="0" normalizeH="0" baseline="0" noProof="0">
                <a:ln>
                  <a:noFill/>
                </a:ln>
                <a:solidFill>
                  <a:srgbClr val="000000"/>
                </a:solidFill>
                <a:effectLst/>
                <a:uLnTx/>
                <a:uFillTx/>
                <a:latin typeface="+mj-lt"/>
                <a:ea typeface="+mn-ea"/>
                <a:cs typeface="+mn-cs"/>
              </a:rPr>
              <a:t>Benefits available to US State and select Local Governments</a:t>
            </a:r>
          </a:p>
        </p:txBody>
      </p:sp>
      <p:sp>
        <p:nvSpPr>
          <p:cNvPr id="58" name="Rectangle 57">
            <a:extLst>
              <a:ext uri="{FF2B5EF4-FFF2-40B4-BE49-F238E27FC236}">
                <a16:creationId xmlns:a16="http://schemas.microsoft.com/office/drawing/2014/main" id="{8387B62F-0986-4CA9-9242-B5873015F811}"/>
              </a:ext>
            </a:extLst>
          </p:cNvPr>
          <p:cNvSpPr/>
          <p:nvPr/>
        </p:nvSpPr>
        <p:spPr bwMode="auto">
          <a:xfrm>
            <a:off x="588964" y="1894948"/>
            <a:ext cx="3616458" cy="747902"/>
          </a:xfrm>
          <a:prstGeom prst="rect">
            <a:avLst/>
          </a:prstGeom>
          <a:solidFill>
            <a:srgbClr val="243A5E">
              <a:lumMod val="75000"/>
            </a:srgbClr>
          </a:solidFill>
          <a:ln w="6350" cap="flat" cmpd="sng" algn="ctr">
            <a:noFill/>
            <a:prstDash val="solid"/>
            <a:headEnd type="none" w="med" len="med"/>
            <a:tailEnd type="none" w="med" len="med"/>
          </a:ln>
          <a:effectLst/>
        </p:spPr>
        <p:txBody>
          <a:bodyPr rot="0" spcFirstLastPara="0" vertOverflow="overflow" horzOverflow="overflow" vert="horz" wrap="square" lIns="91440" tIns="182880" rIns="91440" bIns="4572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Segoe UI Semibold"/>
                <a:ea typeface="+mn-ea"/>
                <a:cs typeface="Segoe UI Semibold" panose="020B0702040204020203" pitchFamily="34" charset="0"/>
              </a:rPr>
              <a:t>MODERNIZE</a:t>
            </a:r>
          </a:p>
        </p:txBody>
      </p:sp>
      <p:sp>
        <p:nvSpPr>
          <p:cNvPr id="59" name="Rectangle 58">
            <a:extLst>
              <a:ext uri="{FF2B5EF4-FFF2-40B4-BE49-F238E27FC236}">
                <a16:creationId xmlns:a16="http://schemas.microsoft.com/office/drawing/2014/main" id="{63364E07-BAE3-428C-8FD3-EF3FAF684656}"/>
              </a:ext>
            </a:extLst>
          </p:cNvPr>
          <p:cNvSpPr/>
          <p:nvPr/>
        </p:nvSpPr>
        <p:spPr bwMode="auto">
          <a:xfrm>
            <a:off x="4290948" y="1894948"/>
            <a:ext cx="3616458" cy="747902"/>
          </a:xfrm>
          <a:prstGeom prst="rect">
            <a:avLst/>
          </a:prstGeom>
          <a:solidFill>
            <a:srgbClr val="243A5E">
              <a:lumMod val="75000"/>
            </a:srgbClr>
          </a:solidFill>
          <a:ln w="6350" cap="flat" cmpd="sng" algn="ctr">
            <a:noFill/>
            <a:prstDash val="solid"/>
            <a:headEnd type="none" w="med" len="med"/>
            <a:tailEnd type="none" w="med" len="med"/>
          </a:ln>
          <a:effectLst/>
        </p:spPr>
        <p:txBody>
          <a:bodyPr rot="0" spcFirstLastPara="0" vertOverflow="overflow" horzOverflow="overflow" vert="horz" wrap="square" lIns="91440" tIns="182880" rIns="91440" bIns="4572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Segoe UI Semibold"/>
                <a:ea typeface="+mn-ea"/>
                <a:cs typeface="Segoe UI Semibold" panose="020B0702040204020203" pitchFamily="34" charset="0"/>
              </a:rPr>
              <a:t>SECURE</a:t>
            </a:r>
          </a:p>
        </p:txBody>
      </p:sp>
      <p:sp>
        <p:nvSpPr>
          <p:cNvPr id="60" name="Rectangle 59">
            <a:extLst>
              <a:ext uri="{FF2B5EF4-FFF2-40B4-BE49-F238E27FC236}">
                <a16:creationId xmlns:a16="http://schemas.microsoft.com/office/drawing/2014/main" id="{A15873E5-273B-4738-9725-6D9D254F6F66}"/>
              </a:ext>
            </a:extLst>
          </p:cNvPr>
          <p:cNvSpPr/>
          <p:nvPr/>
        </p:nvSpPr>
        <p:spPr bwMode="auto">
          <a:xfrm>
            <a:off x="7992930" y="1894948"/>
            <a:ext cx="3616458" cy="747902"/>
          </a:xfrm>
          <a:prstGeom prst="rect">
            <a:avLst/>
          </a:prstGeom>
          <a:solidFill>
            <a:srgbClr val="243A5E">
              <a:lumMod val="75000"/>
            </a:srgbClr>
          </a:solidFill>
          <a:ln w="6350" cap="flat" cmpd="sng" algn="ctr">
            <a:noFill/>
            <a:prstDash val="solid"/>
            <a:headEnd type="none" w="med" len="med"/>
            <a:tailEnd type="none" w="med" len="med"/>
          </a:ln>
          <a:effectLst/>
        </p:spPr>
        <p:txBody>
          <a:bodyPr rot="0" spcFirstLastPara="0" vertOverflow="overflow" horzOverflow="overflow" vert="horz" wrap="square" lIns="91440" tIns="182880" rIns="91440" bIns="4572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Segoe UI Semibold"/>
                <a:ea typeface="+mn-ea"/>
                <a:cs typeface="Segoe UI Semibold" panose="020B0702040204020203" pitchFamily="34" charset="0"/>
              </a:rPr>
              <a:t>DEFEND</a:t>
            </a:r>
          </a:p>
        </p:txBody>
      </p:sp>
      <p:sp>
        <p:nvSpPr>
          <p:cNvPr id="61" name="Rectangle 60">
            <a:extLst>
              <a:ext uri="{FF2B5EF4-FFF2-40B4-BE49-F238E27FC236}">
                <a16:creationId xmlns:a16="http://schemas.microsoft.com/office/drawing/2014/main" id="{36AFE0B4-988E-422F-BD9D-4E6BE2BA1704}"/>
              </a:ext>
            </a:extLst>
          </p:cNvPr>
          <p:cNvSpPr/>
          <p:nvPr/>
        </p:nvSpPr>
        <p:spPr bwMode="auto">
          <a:xfrm>
            <a:off x="609600" y="4423446"/>
            <a:ext cx="3616458" cy="834919"/>
          </a:xfrm>
          <a:prstGeom prst="rect">
            <a:avLst/>
          </a:prstGeom>
          <a:solidFill>
            <a:srgbClr val="0078D4"/>
          </a:solidFill>
          <a:ln w="6350"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srgbClr val="FFFFFF"/>
                </a:solidFill>
                <a:effectLst/>
                <a:uLnTx/>
                <a:uFillTx/>
                <a:latin typeface="Segoe UI"/>
                <a:ea typeface="+mn-ea"/>
                <a:cs typeface="+mn-cs"/>
              </a:rPr>
              <a:t>Modernize legacy software: productivity products including Windows, Exchange and SharePoint</a:t>
            </a:r>
          </a:p>
        </p:txBody>
      </p:sp>
      <p:sp>
        <p:nvSpPr>
          <p:cNvPr id="62" name="Rectangle 61">
            <a:extLst>
              <a:ext uri="{FF2B5EF4-FFF2-40B4-BE49-F238E27FC236}">
                <a16:creationId xmlns:a16="http://schemas.microsoft.com/office/drawing/2014/main" id="{9B5878D0-DE81-4FC5-85A0-8B39ECAA632F}"/>
              </a:ext>
            </a:extLst>
          </p:cNvPr>
          <p:cNvSpPr/>
          <p:nvPr/>
        </p:nvSpPr>
        <p:spPr bwMode="auto">
          <a:xfrm>
            <a:off x="4290947" y="4423445"/>
            <a:ext cx="3616458" cy="411480"/>
          </a:xfrm>
          <a:prstGeom prst="rect">
            <a:avLst/>
          </a:prstGeom>
          <a:solidFill>
            <a:srgbClr val="0078D4"/>
          </a:solidFill>
          <a:ln w="6350"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srgbClr val="FFFFFF"/>
                </a:solidFill>
                <a:effectLst/>
                <a:uLnTx/>
                <a:uFillTx/>
                <a:latin typeface="Segoe UI"/>
                <a:ea typeface="+mn-ea"/>
                <a:cs typeface="Segoe UI Semibold" panose="020B0702040204020203" pitchFamily="34" charset="0"/>
              </a:rPr>
              <a:t>One-year advanced protection package</a:t>
            </a:r>
          </a:p>
        </p:txBody>
      </p:sp>
      <p:grpSp>
        <p:nvGrpSpPr>
          <p:cNvPr id="64" name="Group 63" descr="People in circle">
            <a:extLst>
              <a:ext uri="{FF2B5EF4-FFF2-40B4-BE49-F238E27FC236}">
                <a16:creationId xmlns:a16="http://schemas.microsoft.com/office/drawing/2014/main" id="{B1B35ED2-3398-4ED1-980C-5358D72B5C2B}"/>
              </a:ext>
            </a:extLst>
          </p:cNvPr>
          <p:cNvGrpSpPr>
            <a:grpSpLocks/>
          </p:cNvGrpSpPr>
          <p:nvPr/>
        </p:nvGrpSpPr>
        <p:grpSpPr>
          <a:xfrm>
            <a:off x="5775701" y="1468045"/>
            <a:ext cx="646952" cy="646952"/>
            <a:chOff x="3306505" y="1524775"/>
            <a:chExt cx="558512" cy="558512"/>
          </a:xfrm>
        </p:grpSpPr>
        <p:sp>
          <p:nvSpPr>
            <p:cNvPr id="65" name="Oval 64">
              <a:extLst>
                <a:ext uri="{FF2B5EF4-FFF2-40B4-BE49-F238E27FC236}">
                  <a16:creationId xmlns:a16="http://schemas.microsoft.com/office/drawing/2014/main" id="{0654D9B4-7D29-431F-AE9A-01B37D50F1F9}"/>
                </a:ext>
              </a:extLst>
            </p:cNvPr>
            <p:cNvSpPr/>
            <p:nvPr/>
          </p:nvSpPr>
          <p:spPr bwMode="auto">
            <a:xfrm>
              <a:off x="3306505" y="1524775"/>
              <a:ext cx="558512" cy="558512"/>
            </a:xfrm>
            <a:prstGeom prst="ellipse">
              <a:avLst/>
            </a:prstGeom>
            <a:solidFill>
              <a:srgbClr val="243A5E">
                <a:lumMod val="75000"/>
              </a:srgbClr>
            </a:solidFill>
            <a:ln w="127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egoe UI"/>
                <a:ea typeface="+mn-ea"/>
                <a:cs typeface="Segoe UI" pitchFamily="34" charset="0"/>
              </a:endParaRPr>
            </a:p>
          </p:txBody>
        </p:sp>
        <p:sp>
          <p:nvSpPr>
            <p:cNvPr id="66" name="manager" title="Icon of three people with lines connecting them">
              <a:extLst>
                <a:ext uri="{FF2B5EF4-FFF2-40B4-BE49-F238E27FC236}">
                  <a16:creationId xmlns:a16="http://schemas.microsoft.com/office/drawing/2014/main" id="{9A9F24DD-8140-4887-BFB9-860D3AA7E7AA}"/>
                </a:ext>
              </a:extLst>
            </p:cNvPr>
            <p:cNvSpPr>
              <a:spLocks noChangeAspect="1" noEditPoints="1"/>
            </p:cNvSpPr>
            <p:nvPr/>
          </p:nvSpPr>
          <p:spPr bwMode="auto">
            <a:xfrm>
              <a:off x="3431492" y="1648539"/>
              <a:ext cx="308538" cy="310984"/>
            </a:xfrm>
            <a:custGeom>
              <a:avLst/>
              <a:gdLst>
                <a:gd name="T0" fmla="*/ 128 w 348"/>
                <a:gd name="T1" fmla="*/ 46 h 352"/>
                <a:gd name="T2" fmla="*/ 174 w 348"/>
                <a:gd name="T3" fmla="*/ 0 h 352"/>
                <a:gd name="T4" fmla="*/ 220 w 348"/>
                <a:gd name="T5" fmla="*/ 46 h 352"/>
                <a:gd name="T6" fmla="*/ 174 w 348"/>
                <a:gd name="T7" fmla="*/ 91 h 352"/>
                <a:gd name="T8" fmla="*/ 128 w 348"/>
                <a:gd name="T9" fmla="*/ 46 h 352"/>
                <a:gd name="T10" fmla="*/ 231 w 348"/>
                <a:gd name="T11" fmla="*/ 148 h 352"/>
                <a:gd name="T12" fmla="*/ 174 w 348"/>
                <a:gd name="T13" fmla="*/ 91 h 352"/>
                <a:gd name="T14" fmla="*/ 117 w 348"/>
                <a:gd name="T15" fmla="*/ 148 h 352"/>
                <a:gd name="T16" fmla="*/ 57 w 348"/>
                <a:gd name="T17" fmla="*/ 295 h 352"/>
                <a:gd name="T18" fmla="*/ 102 w 348"/>
                <a:gd name="T19" fmla="*/ 249 h 352"/>
                <a:gd name="T20" fmla="*/ 57 w 348"/>
                <a:gd name="T21" fmla="*/ 204 h 352"/>
                <a:gd name="T22" fmla="*/ 11 w 348"/>
                <a:gd name="T23" fmla="*/ 249 h 352"/>
                <a:gd name="T24" fmla="*/ 57 w 348"/>
                <a:gd name="T25" fmla="*/ 295 h 352"/>
                <a:gd name="T26" fmla="*/ 114 w 348"/>
                <a:gd name="T27" fmla="*/ 352 h 352"/>
                <a:gd name="T28" fmla="*/ 57 w 348"/>
                <a:gd name="T29" fmla="*/ 295 h 352"/>
                <a:gd name="T30" fmla="*/ 0 w 348"/>
                <a:gd name="T31" fmla="*/ 352 h 352"/>
                <a:gd name="T32" fmla="*/ 291 w 348"/>
                <a:gd name="T33" fmla="*/ 295 h 352"/>
                <a:gd name="T34" fmla="*/ 337 w 348"/>
                <a:gd name="T35" fmla="*/ 249 h 352"/>
                <a:gd name="T36" fmla="*/ 291 w 348"/>
                <a:gd name="T37" fmla="*/ 204 h 352"/>
                <a:gd name="T38" fmla="*/ 246 w 348"/>
                <a:gd name="T39" fmla="*/ 249 h 352"/>
                <a:gd name="T40" fmla="*/ 291 w 348"/>
                <a:gd name="T41" fmla="*/ 295 h 352"/>
                <a:gd name="T42" fmla="*/ 348 w 348"/>
                <a:gd name="T43" fmla="*/ 352 h 352"/>
                <a:gd name="T44" fmla="*/ 291 w 348"/>
                <a:gd name="T45" fmla="*/ 295 h 352"/>
                <a:gd name="T46" fmla="*/ 234 w 348"/>
                <a:gd name="T47" fmla="*/ 352 h 352"/>
                <a:gd name="T48" fmla="*/ 224 w 348"/>
                <a:gd name="T49" fmla="*/ 219 h 352"/>
                <a:gd name="T50" fmla="*/ 174 w 348"/>
                <a:gd name="T51" fmla="*/ 169 h 352"/>
                <a:gd name="T52" fmla="*/ 124 w 348"/>
                <a:gd name="T53" fmla="*/ 2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8" h="352">
                  <a:moveTo>
                    <a:pt x="128" y="46"/>
                  </a:moveTo>
                  <a:cubicBezTo>
                    <a:pt x="128" y="20"/>
                    <a:pt x="149" y="0"/>
                    <a:pt x="174" y="0"/>
                  </a:cubicBezTo>
                  <a:cubicBezTo>
                    <a:pt x="199" y="0"/>
                    <a:pt x="220" y="20"/>
                    <a:pt x="220" y="46"/>
                  </a:cubicBezTo>
                  <a:cubicBezTo>
                    <a:pt x="220" y="71"/>
                    <a:pt x="199" y="91"/>
                    <a:pt x="174" y="91"/>
                  </a:cubicBezTo>
                  <a:cubicBezTo>
                    <a:pt x="149" y="91"/>
                    <a:pt x="128" y="71"/>
                    <a:pt x="128" y="46"/>
                  </a:cubicBezTo>
                  <a:close/>
                  <a:moveTo>
                    <a:pt x="231" y="148"/>
                  </a:moveTo>
                  <a:cubicBezTo>
                    <a:pt x="231" y="117"/>
                    <a:pt x="206" y="91"/>
                    <a:pt x="174" y="91"/>
                  </a:cubicBezTo>
                  <a:cubicBezTo>
                    <a:pt x="142" y="91"/>
                    <a:pt x="117" y="117"/>
                    <a:pt x="117" y="148"/>
                  </a:cubicBezTo>
                  <a:moveTo>
                    <a:pt x="57" y="295"/>
                  </a:moveTo>
                  <a:cubicBezTo>
                    <a:pt x="82" y="295"/>
                    <a:pt x="102" y="275"/>
                    <a:pt x="102" y="249"/>
                  </a:cubicBezTo>
                  <a:cubicBezTo>
                    <a:pt x="102" y="224"/>
                    <a:pt x="82" y="204"/>
                    <a:pt x="57" y="204"/>
                  </a:cubicBezTo>
                  <a:cubicBezTo>
                    <a:pt x="32" y="204"/>
                    <a:pt x="11" y="224"/>
                    <a:pt x="11" y="249"/>
                  </a:cubicBezTo>
                  <a:cubicBezTo>
                    <a:pt x="11" y="275"/>
                    <a:pt x="32" y="295"/>
                    <a:pt x="57" y="295"/>
                  </a:cubicBezTo>
                  <a:close/>
                  <a:moveTo>
                    <a:pt x="114" y="352"/>
                  </a:moveTo>
                  <a:cubicBezTo>
                    <a:pt x="114" y="320"/>
                    <a:pt x="88" y="295"/>
                    <a:pt x="57" y="295"/>
                  </a:cubicBezTo>
                  <a:cubicBezTo>
                    <a:pt x="25" y="295"/>
                    <a:pt x="0" y="320"/>
                    <a:pt x="0" y="352"/>
                  </a:cubicBezTo>
                  <a:moveTo>
                    <a:pt x="291" y="295"/>
                  </a:moveTo>
                  <a:cubicBezTo>
                    <a:pt x="316" y="295"/>
                    <a:pt x="337" y="275"/>
                    <a:pt x="337" y="249"/>
                  </a:cubicBezTo>
                  <a:cubicBezTo>
                    <a:pt x="337" y="224"/>
                    <a:pt x="316" y="204"/>
                    <a:pt x="291" y="204"/>
                  </a:cubicBezTo>
                  <a:cubicBezTo>
                    <a:pt x="266" y="204"/>
                    <a:pt x="246" y="224"/>
                    <a:pt x="246" y="249"/>
                  </a:cubicBezTo>
                  <a:cubicBezTo>
                    <a:pt x="246" y="275"/>
                    <a:pt x="266" y="295"/>
                    <a:pt x="291" y="295"/>
                  </a:cubicBezTo>
                  <a:close/>
                  <a:moveTo>
                    <a:pt x="348" y="352"/>
                  </a:moveTo>
                  <a:cubicBezTo>
                    <a:pt x="348" y="320"/>
                    <a:pt x="323" y="295"/>
                    <a:pt x="291" y="295"/>
                  </a:cubicBezTo>
                  <a:cubicBezTo>
                    <a:pt x="260" y="295"/>
                    <a:pt x="234" y="320"/>
                    <a:pt x="234" y="352"/>
                  </a:cubicBezTo>
                  <a:moveTo>
                    <a:pt x="224" y="219"/>
                  </a:moveTo>
                  <a:cubicBezTo>
                    <a:pt x="174" y="169"/>
                    <a:pt x="174" y="169"/>
                    <a:pt x="174" y="169"/>
                  </a:cubicBezTo>
                  <a:cubicBezTo>
                    <a:pt x="124" y="219"/>
                    <a:pt x="124" y="219"/>
                    <a:pt x="124" y="21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70" name="Oval 69">
            <a:extLst>
              <a:ext uri="{FF2B5EF4-FFF2-40B4-BE49-F238E27FC236}">
                <a16:creationId xmlns:a16="http://schemas.microsoft.com/office/drawing/2014/main" id="{378DB539-4B30-442D-AF82-FF473C047907}"/>
              </a:ext>
            </a:extLst>
          </p:cNvPr>
          <p:cNvSpPr/>
          <p:nvPr/>
        </p:nvSpPr>
        <p:spPr bwMode="auto">
          <a:xfrm>
            <a:off x="2073717" y="1468045"/>
            <a:ext cx="646952" cy="646952"/>
          </a:xfrm>
          <a:prstGeom prst="ellipse">
            <a:avLst/>
          </a:prstGeom>
          <a:solidFill>
            <a:srgbClr val="243A5E">
              <a:lumMod val="75000"/>
            </a:srgbClr>
          </a:solidFill>
          <a:ln w="127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egoe UI"/>
              <a:ea typeface="+mn-ea"/>
              <a:cs typeface="Segoe UI" pitchFamily="34" charset="0"/>
            </a:endParaRPr>
          </a:p>
        </p:txBody>
      </p:sp>
      <p:grpSp>
        <p:nvGrpSpPr>
          <p:cNvPr id="72" name="Group 71" descr="Paper and lock">
            <a:extLst>
              <a:ext uri="{FF2B5EF4-FFF2-40B4-BE49-F238E27FC236}">
                <a16:creationId xmlns:a16="http://schemas.microsoft.com/office/drawing/2014/main" id="{63101337-BE1B-4519-A798-FD7D81014B2F}"/>
              </a:ext>
            </a:extLst>
          </p:cNvPr>
          <p:cNvGrpSpPr>
            <a:grpSpLocks/>
          </p:cNvGrpSpPr>
          <p:nvPr/>
        </p:nvGrpSpPr>
        <p:grpSpPr>
          <a:xfrm>
            <a:off x="9477683" y="1468045"/>
            <a:ext cx="646952" cy="646952"/>
            <a:chOff x="9750094" y="1461275"/>
            <a:chExt cx="558512" cy="558512"/>
          </a:xfrm>
        </p:grpSpPr>
        <p:sp>
          <p:nvSpPr>
            <p:cNvPr id="73" name="Oval 72">
              <a:extLst>
                <a:ext uri="{FF2B5EF4-FFF2-40B4-BE49-F238E27FC236}">
                  <a16:creationId xmlns:a16="http://schemas.microsoft.com/office/drawing/2014/main" id="{8DCC2D31-6B49-4551-9511-B0E063E53C31}"/>
                </a:ext>
              </a:extLst>
            </p:cNvPr>
            <p:cNvSpPr/>
            <p:nvPr/>
          </p:nvSpPr>
          <p:spPr bwMode="auto">
            <a:xfrm>
              <a:off x="9750094" y="1461275"/>
              <a:ext cx="558512" cy="558512"/>
            </a:xfrm>
            <a:prstGeom prst="ellipse">
              <a:avLst/>
            </a:prstGeom>
            <a:solidFill>
              <a:srgbClr val="243A5E">
                <a:lumMod val="75000"/>
              </a:srgbClr>
            </a:solidFill>
            <a:ln w="12700" cap="flat" cmpd="sng" algn="ctr">
              <a:solidFill>
                <a:srgbClr val="FFFFFF"/>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egoe UI"/>
                <a:ea typeface="+mn-ea"/>
                <a:cs typeface="Segoe UI" pitchFamily="34" charset="0"/>
              </a:endParaRPr>
            </a:p>
          </p:txBody>
        </p:sp>
        <p:sp>
          <p:nvSpPr>
            <p:cNvPr id="74" name="document_6" title="Icon of a document with a padlock in the lower right corner">
              <a:extLst>
                <a:ext uri="{FF2B5EF4-FFF2-40B4-BE49-F238E27FC236}">
                  <a16:creationId xmlns:a16="http://schemas.microsoft.com/office/drawing/2014/main" id="{7FE78FA7-BD0D-4F16-9F10-B74C10C2065B}"/>
                </a:ext>
              </a:extLst>
            </p:cNvPr>
            <p:cNvSpPr>
              <a:spLocks noChangeAspect="1" noEditPoints="1"/>
            </p:cNvSpPr>
            <p:nvPr/>
          </p:nvSpPr>
          <p:spPr bwMode="auto">
            <a:xfrm>
              <a:off x="9917281" y="1595112"/>
              <a:ext cx="232670" cy="290838"/>
            </a:xfrm>
            <a:custGeom>
              <a:avLst/>
              <a:gdLst>
                <a:gd name="T0" fmla="*/ 99 w 265"/>
                <a:gd name="T1" fmla="*/ 332 h 332"/>
                <a:gd name="T2" fmla="*/ 0 w 265"/>
                <a:gd name="T3" fmla="*/ 332 h 332"/>
                <a:gd name="T4" fmla="*/ 0 w 265"/>
                <a:gd name="T5" fmla="*/ 49 h 332"/>
                <a:gd name="T6" fmla="*/ 49 w 265"/>
                <a:gd name="T7" fmla="*/ 0 h 332"/>
                <a:gd name="T8" fmla="*/ 241 w 265"/>
                <a:gd name="T9" fmla="*/ 0 h 332"/>
                <a:gd name="T10" fmla="*/ 241 w 265"/>
                <a:gd name="T11" fmla="*/ 127 h 332"/>
                <a:gd name="T12" fmla="*/ 265 w 265"/>
                <a:gd name="T13" fmla="*/ 219 h 332"/>
                <a:gd name="T14" fmla="*/ 132 w 265"/>
                <a:gd name="T15" fmla="*/ 219 h 332"/>
                <a:gd name="T16" fmla="*/ 132 w 265"/>
                <a:gd name="T17" fmla="*/ 332 h 332"/>
                <a:gd name="T18" fmla="*/ 265 w 265"/>
                <a:gd name="T19" fmla="*/ 332 h 332"/>
                <a:gd name="T20" fmla="*/ 265 w 265"/>
                <a:gd name="T21" fmla="*/ 219 h 332"/>
                <a:gd name="T22" fmla="*/ 245 w 265"/>
                <a:gd name="T23" fmla="*/ 219 h 332"/>
                <a:gd name="T24" fmla="*/ 245 w 265"/>
                <a:gd name="T25" fmla="*/ 198 h 332"/>
                <a:gd name="T26" fmla="*/ 201 w 265"/>
                <a:gd name="T27" fmla="*/ 153 h 332"/>
                <a:gd name="T28" fmla="*/ 157 w 265"/>
                <a:gd name="T29" fmla="*/ 198 h 332"/>
                <a:gd name="T30" fmla="*/ 157 w 265"/>
                <a:gd name="T31"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332">
                  <a:moveTo>
                    <a:pt x="99" y="332"/>
                  </a:moveTo>
                  <a:cubicBezTo>
                    <a:pt x="0" y="332"/>
                    <a:pt x="0" y="332"/>
                    <a:pt x="0" y="332"/>
                  </a:cubicBezTo>
                  <a:cubicBezTo>
                    <a:pt x="0" y="49"/>
                    <a:pt x="0" y="49"/>
                    <a:pt x="0" y="49"/>
                  </a:cubicBezTo>
                  <a:cubicBezTo>
                    <a:pt x="49" y="0"/>
                    <a:pt x="49" y="0"/>
                    <a:pt x="49" y="0"/>
                  </a:cubicBezTo>
                  <a:cubicBezTo>
                    <a:pt x="241" y="0"/>
                    <a:pt x="241" y="0"/>
                    <a:pt x="241" y="0"/>
                  </a:cubicBezTo>
                  <a:cubicBezTo>
                    <a:pt x="241" y="127"/>
                    <a:pt x="241" y="127"/>
                    <a:pt x="241" y="127"/>
                  </a:cubicBezTo>
                  <a:moveTo>
                    <a:pt x="265" y="219"/>
                  </a:moveTo>
                  <a:cubicBezTo>
                    <a:pt x="132" y="219"/>
                    <a:pt x="132" y="219"/>
                    <a:pt x="132" y="219"/>
                  </a:cubicBezTo>
                  <a:cubicBezTo>
                    <a:pt x="132" y="332"/>
                    <a:pt x="132" y="332"/>
                    <a:pt x="132" y="332"/>
                  </a:cubicBezTo>
                  <a:cubicBezTo>
                    <a:pt x="265" y="332"/>
                    <a:pt x="265" y="332"/>
                    <a:pt x="265" y="332"/>
                  </a:cubicBezTo>
                  <a:lnTo>
                    <a:pt x="265" y="219"/>
                  </a:lnTo>
                  <a:close/>
                  <a:moveTo>
                    <a:pt x="245" y="219"/>
                  </a:moveTo>
                  <a:cubicBezTo>
                    <a:pt x="245" y="198"/>
                    <a:pt x="245" y="198"/>
                    <a:pt x="245" y="198"/>
                  </a:cubicBezTo>
                  <a:cubicBezTo>
                    <a:pt x="245" y="173"/>
                    <a:pt x="226" y="153"/>
                    <a:pt x="201" y="153"/>
                  </a:cubicBezTo>
                  <a:cubicBezTo>
                    <a:pt x="177" y="153"/>
                    <a:pt x="157" y="173"/>
                    <a:pt x="157" y="198"/>
                  </a:cubicBezTo>
                  <a:cubicBezTo>
                    <a:pt x="157" y="219"/>
                    <a:pt x="157" y="219"/>
                    <a:pt x="157" y="21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3" name="Slide Number Placeholder 2">
            <a:extLst>
              <a:ext uri="{FF2B5EF4-FFF2-40B4-BE49-F238E27FC236}">
                <a16:creationId xmlns:a16="http://schemas.microsoft.com/office/drawing/2014/main" id="{321AC42E-D983-4C63-97D1-BA66B604558D}"/>
              </a:ext>
            </a:extLst>
          </p:cNvPr>
          <p:cNvSpPr>
            <a:spLocks noGrp="1"/>
          </p:cNvSpPr>
          <p:nvPr>
            <p:ph type="sldNum" sz="quarter" idx="4"/>
          </p:nvPr>
        </p:nvSpPr>
        <p:spPr/>
        <p:txBody>
          <a:bodyPr/>
          <a:lstStyle/>
          <a:p>
            <a:fld id="{1B00B725-C221-42D2-A056-5FD60EF238D4}" type="slidenum">
              <a:rPr lang="en-US" smtClean="0"/>
              <a:pPr/>
              <a:t>6</a:t>
            </a:fld>
            <a:endParaRPr lang="en-US"/>
          </a:p>
        </p:txBody>
      </p:sp>
      <p:sp>
        <p:nvSpPr>
          <p:cNvPr id="6" name="circle_2" title="Icon of three circles overlappping to make a venn diagram">
            <a:extLst>
              <a:ext uri="{FF2B5EF4-FFF2-40B4-BE49-F238E27FC236}">
                <a16:creationId xmlns:a16="http://schemas.microsoft.com/office/drawing/2014/main" id="{0C756821-366A-4292-BFFE-C4A5BAF8586B}"/>
              </a:ext>
            </a:extLst>
          </p:cNvPr>
          <p:cNvSpPr>
            <a:spLocks noChangeAspect="1" noEditPoints="1"/>
          </p:cNvSpPr>
          <p:nvPr/>
        </p:nvSpPr>
        <p:spPr bwMode="auto">
          <a:xfrm>
            <a:off x="2212146" y="1591000"/>
            <a:ext cx="387275" cy="365760"/>
          </a:xfrm>
          <a:custGeom>
            <a:avLst/>
            <a:gdLst>
              <a:gd name="T0" fmla="*/ 0 w 335"/>
              <a:gd name="T1" fmla="*/ 205 h 316"/>
              <a:gd name="T2" fmla="*/ 111 w 335"/>
              <a:gd name="T3" fmla="*/ 94 h 316"/>
              <a:gd name="T4" fmla="*/ 222 w 335"/>
              <a:gd name="T5" fmla="*/ 205 h 316"/>
              <a:gd name="T6" fmla="*/ 111 w 335"/>
              <a:gd name="T7" fmla="*/ 316 h 316"/>
              <a:gd name="T8" fmla="*/ 0 w 335"/>
              <a:gd name="T9" fmla="*/ 205 h 316"/>
              <a:gd name="T10" fmla="*/ 224 w 335"/>
              <a:gd name="T11" fmla="*/ 316 h 316"/>
              <a:gd name="T12" fmla="*/ 335 w 335"/>
              <a:gd name="T13" fmla="*/ 205 h 316"/>
              <a:gd name="T14" fmla="*/ 224 w 335"/>
              <a:gd name="T15" fmla="*/ 94 h 316"/>
              <a:gd name="T16" fmla="*/ 113 w 335"/>
              <a:gd name="T17" fmla="*/ 205 h 316"/>
              <a:gd name="T18" fmla="*/ 224 w 335"/>
              <a:gd name="T19" fmla="*/ 316 h 316"/>
              <a:gd name="T20" fmla="*/ 167 w 335"/>
              <a:gd name="T21" fmla="*/ 223 h 316"/>
              <a:gd name="T22" fmla="*/ 279 w 335"/>
              <a:gd name="T23" fmla="*/ 111 h 316"/>
              <a:gd name="T24" fmla="*/ 167 w 335"/>
              <a:gd name="T25" fmla="*/ 0 h 316"/>
              <a:gd name="T26" fmla="*/ 56 w 335"/>
              <a:gd name="T27" fmla="*/ 111 h 316"/>
              <a:gd name="T28" fmla="*/ 167 w 335"/>
              <a:gd name="T29" fmla="*/ 22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316">
                <a:moveTo>
                  <a:pt x="0" y="205"/>
                </a:moveTo>
                <a:cubicBezTo>
                  <a:pt x="0" y="143"/>
                  <a:pt x="49" y="94"/>
                  <a:pt x="111" y="94"/>
                </a:cubicBezTo>
                <a:cubicBezTo>
                  <a:pt x="172" y="94"/>
                  <a:pt x="222" y="143"/>
                  <a:pt x="222" y="205"/>
                </a:cubicBezTo>
                <a:cubicBezTo>
                  <a:pt x="222" y="266"/>
                  <a:pt x="172" y="316"/>
                  <a:pt x="111" y="316"/>
                </a:cubicBezTo>
                <a:cubicBezTo>
                  <a:pt x="49" y="316"/>
                  <a:pt x="0" y="266"/>
                  <a:pt x="0" y="205"/>
                </a:cubicBezTo>
                <a:close/>
                <a:moveTo>
                  <a:pt x="224" y="316"/>
                </a:moveTo>
                <a:cubicBezTo>
                  <a:pt x="285" y="316"/>
                  <a:pt x="335" y="266"/>
                  <a:pt x="335" y="205"/>
                </a:cubicBezTo>
                <a:cubicBezTo>
                  <a:pt x="335" y="143"/>
                  <a:pt x="285" y="94"/>
                  <a:pt x="224" y="94"/>
                </a:cubicBezTo>
                <a:cubicBezTo>
                  <a:pt x="162" y="94"/>
                  <a:pt x="113" y="143"/>
                  <a:pt x="113" y="205"/>
                </a:cubicBezTo>
                <a:cubicBezTo>
                  <a:pt x="113" y="266"/>
                  <a:pt x="162" y="316"/>
                  <a:pt x="224" y="316"/>
                </a:cubicBezTo>
                <a:close/>
                <a:moveTo>
                  <a:pt x="167" y="223"/>
                </a:moveTo>
                <a:cubicBezTo>
                  <a:pt x="229" y="223"/>
                  <a:pt x="279" y="173"/>
                  <a:pt x="279" y="111"/>
                </a:cubicBezTo>
                <a:cubicBezTo>
                  <a:pt x="279" y="50"/>
                  <a:pt x="229" y="0"/>
                  <a:pt x="167" y="0"/>
                </a:cubicBezTo>
                <a:cubicBezTo>
                  <a:pt x="106" y="0"/>
                  <a:pt x="56" y="50"/>
                  <a:pt x="56" y="111"/>
                </a:cubicBezTo>
                <a:cubicBezTo>
                  <a:pt x="56" y="173"/>
                  <a:pt x="106" y="223"/>
                  <a:pt x="167" y="223"/>
                </a:cubicBezTo>
                <a:close/>
              </a:path>
            </a:pathLst>
          </a:custGeom>
          <a:noFill/>
          <a:ln w="15875" cap="sq">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900">
              <a:gradFill>
                <a:gsLst>
                  <a:gs pos="0">
                    <a:srgbClr val="505050"/>
                  </a:gs>
                  <a:gs pos="100000">
                    <a:srgbClr val="505050"/>
                  </a:gs>
                </a:gsLst>
                <a:lin ang="5400000" scaled="1"/>
              </a:gradFill>
            </a:endParaRPr>
          </a:p>
        </p:txBody>
      </p:sp>
      <p:sp>
        <p:nvSpPr>
          <p:cNvPr id="33" name="Rectangle 32">
            <a:extLst>
              <a:ext uri="{FF2B5EF4-FFF2-40B4-BE49-F238E27FC236}">
                <a16:creationId xmlns:a16="http://schemas.microsoft.com/office/drawing/2014/main" id="{AC697CBC-F15E-47FF-A31B-E0D726722F8E}"/>
              </a:ext>
            </a:extLst>
          </p:cNvPr>
          <p:cNvSpPr/>
          <p:nvPr/>
        </p:nvSpPr>
        <p:spPr bwMode="auto">
          <a:xfrm>
            <a:off x="4290947" y="4881609"/>
            <a:ext cx="3616458" cy="411480"/>
          </a:xfrm>
          <a:prstGeom prst="rect">
            <a:avLst/>
          </a:prstGeom>
          <a:solidFill>
            <a:srgbClr val="0078D4"/>
          </a:solidFill>
          <a:ln w="6350"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srgbClr val="FFFFFF"/>
                </a:solidFill>
                <a:effectLst/>
                <a:uLnTx/>
                <a:uFillTx/>
                <a:latin typeface="Segoe UI"/>
                <a:ea typeface="+mn-ea"/>
                <a:cs typeface="Segoe UI Semibold" panose="020B0702040204020203" pitchFamily="34" charset="0"/>
              </a:rPr>
              <a:t>Zero Trust guidance for configuration</a:t>
            </a:r>
          </a:p>
        </p:txBody>
      </p:sp>
      <p:sp>
        <p:nvSpPr>
          <p:cNvPr id="34" name="Rectangle 33">
            <a:extLst>
              <a:ext uri="{FF2B5EF4-FFF2-40B4-BE49-F238E27FC236}">
                <a16:creationId xmlns:a16="http://schemas.microsoft.com/office/drawing/2014/main" id="{D05E3B5B-E48F-494C-BB1F-0B0944773288}"/>
              </a:ext>
            </a:extLst>
          </p:cNvPr>
          <p:cNvSpPr/>
          <p:nvPr/>
        </p:nvSpPr>
        <p:spPr bwMode="auto">
          <a:xfrm>
            <a:off x="7992930" y="4423445"/>
            <a:ext cx="3616458" cy="548640"/>
          </a:xfrm>
          <a:prstGeom prst="rect">
            <a:avLst/>
          </a:prstGeom>
          <a:solidFill>
            <a:srgbClr val="0078D4"/>
          </a:solidFill>
          <a:ln w="6350"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srgbClr val="FFFFFF"/>
                </a:solidFill>
                <a:effectLst/>
                <a:uLnTx/>
                <a:uFillTx/>
                <a:latin typeface="Segoe UI"/>
                <a:ea typeface="+mn-ea"/>
                <a:cs typeface="Segoe UI Semibold"/>
              </a:rPr>
              <a:t>Training for government IT and Security teams</a:t>
            </a:r>
          </a:p>
        </p:txBody>
      </p:sp>
      <p:sp>
        <p:nvSpPr>
          <p:cNvPr id="35" name="Rectangle 34">
            <a:extLst>
              <a:ext uri="{FF2B5EF4-FFF2-40B4-BE49-F238E27FC236}">
                <a16:creationId xmlns:a16="http://schemas.microsoft.com/office/drawing/2014/main" id="{CCD0ECD4-AC19-4065-BF5E-0F1A31FBB29A}"/>
              </a:ext>
            </a:extLst>
          </p:cNvPr>
          <p:cNvSpPr/>
          <p:nvPr/>
        </p:nvSpPr>
        <p:spPr bwMode="auto">
          <a:xfrm>
            <a:off x="4290947" y="5339773"/>
            <a:ext cx="3616458" cy="411480"/>
          </a:xfrm>
          <a:prstGeom prst="rect">
            <a:avLst/>
          </a:prstGeom>
          <a:solidFill>
            <a:srgbClr val="0078D4"/>
          </a:solidFill>
          <a:ln w="6350" cap="flat" cmpd="sng" algn="ctr">
            <a:no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lang="en-US" sz="1300" kern="0">
                <a:solidFill>
                  <a:srgbClr val="FFFFFF"/>
                </a:solidFill>
                <a:latin typeface="Segoe UI"/>
                <a:cs typeface="Segoe UI Semibold" panose="020B0702040204020203" pitchFamily="34" charset="0"/>
              </a:rPr>
              <a:t>Custom deployment </a:t>
            </a:r>
            <a:r>
              <a:rPr kumimoji="0" lang="en-US" sz="1300" b="0" i="0" u="none" strike="noStrike" kern="0" cap="none" spc="0" normalizeH="0" baseline="0" noProof="0">
                <a:ln>
                  <a:noFill/>
                </a:ln>
                <a:solidFill>
                  <a:srgbClr val="FFFFFF"/>
                </a:solidFill>
                <a:effectLst/>
                <a:uLnTx/>
                <a:uFillTx/>
                <a:latin typeface="Segoe UI"/>
                <a:ea typeface="+mn-ea"/>
                <a:cs typeface="Segoe UI Semibold" panose="020B0702040204020203" pitchFamily="34" charset="0"/>
              </a:rPr>
              <a:t>services</a:t>
            </a:r>
          </a:p>
        </p:txBody>
      </p:sp>
    </p:spTree>
    <p:extLst>
      <p:ext uri="{BB962C8B-B14F-4D97-AF65-F5344CB8AC3E}">
        <p14:creationId xmlns:p14="http://schemas.microsoft.com/office/powerpoint/2010/main" val="406458694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2">
            <a:extLst>
              <a:ext uri="{FF2B5EF4-FFF2-40B4-BE49-F238E27FC236}">
                <a16:creationId xmlns:a16="http://schemas.microsoft.com/office/drawing/2014/main" id="{7B9D60AB-AC39-44E5-B8DB-D0CA2AFCF5B5}"/>
              </a:ext>
            </a:extLst>
          </p:cNvPr>
          <p:cNvSpPr txBox="1">
            <a:spLocks noGrp="1"/>
          </p:cNvSpPr>
          <p:nvPr>
            <p:ph type="title" idx="4294967295"/>
          </p:nvPr>
        </p:nvSpPr>
        <p:spPr>
          <a:xfrm>
            <a:off x="588263" y="2444115"/>
            <a:ext cx="3494850" cy="19697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50" normalizeH="0" baseline="0" noProof="0" dirty="0">
                <a:ln w="3175">
                  <a:noFill/>
                </a:ln>
                <a:solidFill>
                  <a:schemeClr val="accent1"/>
                </a:solidFill>
                <a:effectLst/>
                <a:uLnTx/>
                <a:uFillTx/>
                <a:latin typeface="+mj-lt"/>
                <a:ea typeface="+mn-ea"/>
                <a:cs typeface="Segoe UI" pitchFamily="34" charset="0"/>
              </a:rPr>
              <a:t>Urgent action is needed to address </a:t>
            </a:r>
            <a:r>
              <a:rPr lang="en-US" sz="3200" dirty="0">
                <a:solidFill>
                  <a:schemeClr val="accent1"/>
                </a:solidFill>
              </a:rPr>
              <a:t>the </a:t>
            </a:r>
            <a:r>
              <a:rPr kumimoji="0" lang="en-US" sz="3200" b="0" i="0" u="none" strike="noStrike" kern="1200" cap="none" spc="-50" normalizeH="0" baseline="0" noProof="0" dirty="0">
                <a:ln w="3175">
                  <a:noFill/>
                </a:ln>
                <a:solidFill>
                  <a:schemeClr val="accent1"/>
                </a:solidFill>
                <a:effectLst/>
                <a:uLnTx/>
                <a:uFillTx/>
                <a:latin typeface="+mj-lt"/>
                <a:ea typeface="+mn-ea"/>
                <a:cs typeface="Segoe UI" pitchFamily="34" charset="0"/>
              </a:rPr>
              <a:t>cybersecurity skills crisis</a:t>
            </a:r>
          </a:p>
        </p:txBody>
      </p:sp>
      <p:sp>
        <p:nvSpPr>
          <p:cNvPr id="15" name="Rectangle 14">
            <a:extLst>
              <a:ext uri="{FF2B5EF4-FFF2-40B4-BE49-F238E27FC236}">
                <a16:creationId xmlns:a16="http://schemas.microsoft.com/office/drawing/2014/main" id="{7051B56B-65D3-477B-B773-E049CD577081}"/>
              </a:ext>
              <a:ext uri="{C183D7F6-B498-43B3-948B-1728B52AA6E4}">
                <adec:decorative xmlns:adec="http://schemas.microsoft.com/office/drawing/2017/decorative" val="1"/>
              </a:ext>
            </a:extLst>
          </p:cNvPr>
          <p:cNvSpPr/>
          <p:nvPr/>
        </p:nvSpPr>
        <p:spPr bwMode="auto">
          <a:xfrm>
            <a:off x="4232449" y="5640"/>
            <a:ext cx="7959551" cy="6852360"/>
          </a:xfrm>
          <a:prstGeom prst="rect">
            <a:avLst/>
          </a:prstGeom>
          <a:solidFill>
            <a:schemeClr val="bg1"/>
          </a:solidFill>
          <a:ln>
            <a:noFill/>
            <a:headEnd type="none" w="med" len="med"/>
            <a:tailEnd type="none" w="med" len="med"/>
          </a:ln>
          <a:effectLst>
            <a:outerShdw blurRad="38100" algn="ctr" rotWithShape="0">
              <a:prstClr val="black">
                <a:alpha val="2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30" tIns="146184" rIns="182730" bIns="146184" numCol="1" spcCol="0" rtlCol="0" fromWordArt="0" anchor="t" anchorCtr="0" forceAA="0" compatLnSpc="1">
            <a:prstTxWarp prst="textNoShape">
              <a:avLst/>
            </a:prstTxWarp>
            <a:noAutofit/>
          </a:bodyPr>
          <a:lstStyle/>
          <a:p>
            <a:pPr marL="0" marR="0" lvl="0" indent="0" algn="l" defTabSz="931749" rtl="0" eaLnBrk="1" fontAlgn="base" latinLnBrk="0" hangingPunct="1">
              <a:lnSpc>
                <a:spcPct val="100000"/>
              </a:lnSpc>
              <a:spcBef>
                <a:spcPct val="0"/>
              </a:spcBef>
              <a:spcAft>
                <a:spcPct val="0"/>
              </a:spcAft>
              <a:buClrTx/>
              <a:buSzTx/>
              <a:buFontTx/>
              <a:buNone/>
              <a:tabLst/>
              <a:defRPr/>
            </a:pPr>
            <a:endParaRPr kumimoji="0" lang="en-US" sz="1998"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grpSp>
        <p:nvGrpSpPr>
          <p:cNvPr id="62" name="Group 61">
            <a:extLst>
              <a:ext uri="{FF2B5EF4-FFF2-40B4-BE49-F238E27FC236}">
                <a16:creationId xmlns:a16="http://schemas.microsoft.com/office/drawing/2014/main" id="{BEEAC312-8444-4509-AFF1-C2C389ED8371}"/>
              </a:ext>
              <a:ext uri="{C183D7F6-B498-43B3-948B-1728B52AA6E4}">
                <adec:decorative xmlns:adec="http://schemas.microsoft.com/office/drawing/2017/decorative" val="1"/>
              </a:ext>
            </a:extLst>
          </p:cNvPr>
          <p:cNvGrpSpPr/>
          <p:nvPr/>
        </p:nvGrpSpPr>
        <p:grpSpPr>
          <a:xfrm>
            <a:off x="4486024" y="938808"/>
            <a:ext cx="1807751" cy="5434012"/>
            <a:chOff x="5222416" y="342946"/>
            <a:chExt cx="1758955" cy="5287334"/>
          </a:xfrm>
        </p:grpSpPr>
        <p:sp>
          <p:nvSpPr>
            <p:cNvPr id="63" name="Arc 62">
              <a:extLst>
                <a:ext uri="{FF2B5EF4-FFF2-40B4-BE49-F238E27FC236}">
                  <a16:creationId xmlns:a16="http://schemas.microsoft.com/office/drawing/2014/main" id="{4E55B96D-20DC-4859-9BA2-9EBE859F48C3}"/>
                </a:ext>
                <a:ext uri="{C183D7F6-B498-43B3-948B-1728B52AA6E4}">
                  <adec:decorative xmlns:adec="http://schemas.microsoft.com/office/drawing/2017/decorative" val="1"/>
                </a:ext>
              </a:extLst>
            </p:cNvPr>
            <p:cNvSpPr/>
            <p:nvPr/>
          </p:nvSpPr>
          <p:spPr bwMode="auto">
            <a:xfrm rot="16200000" flipH="1" flipV="1">
              <a:off x="5222416" y="342946"/>
              <a:ext cx="1758955" cy="1758955"/>
            </a:xfrm>
            <a:prstGeom prst="arc">
              <a:avLst>
                <a:gd name="adj1" fmla="val 3410944"/>
                <a:gd name="adj2" fmla="val 7222"/>
              </a:avLst>
            </a:prstGeom>
            <a:noFill/>
            <a:ln w="19050" cap="rnd">
              <a:solidFill>
                <a:srgbClr val="0078D4"/>
              </a:solidFill>
              <a:round/>
              <a:headEnd type="none" w="med" len="med"/>
              <a:tailEnd type="triangle" w="lg"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473" tIns="127578" rIns="159473" bIns="127578" numCol="1" spcCol="0" rtlCol="0" fromWordArt="0" anchor="t" anchorCtr="0" forceAA="0" compatLnSpc="1">
              <a:prstTxWarp prst="textNoShape">
                <a:avLst/>
              </a:prstTxWarp>
              <a:noAutofit/>
            </a:bodyPr>
            <a:lstStyle/>
            <a:p>
              <a:pPr marL="0" marR="0" lvl="0" indent="0" algn="l" defTabSz="813137"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4" name="Arc 63">
              <a:extLst>
                <a:ext uri="{FF2B5EF4-FFF2-40B4-BE49-F238E27FC236}">
                  <a16:creationId xmlns:a16="http://schemas.microsoft.com/office/drawing/2014/main" id="{E40E08D4-C6AA-426D-946C-3F7DD9957117}"/>
                </a:ext>
                <a:ext uri="{C183D7F6-B498-43B3-948B-1728B52AA6E4}">
                  <adec:decorative xmlns:adec="http://schemas.microsoft.com/office/drawing/2017/decorative" val="1"/>
                </a:ext>
              </a:extLst>
            </p:cNvPr>
            <p:cNvSpPr/>
            <p:nvPr/>
          </p:nvSpPr>
          <p:spPr bwMode="auto">
            <a:xfrm rot="20700000" flipV="1">
              <a:off x="5222416" y="2112764"/>
              <a:ext cx="1758955" cy="1758955"/>
            </a:xfrm>
            <a:prstGeom prst="arc">
              <a:avLst>
                <a:gd name="adj1" fmla="val 4778677"/>
                <a:gd name="adj2" fmla="val 15491677"/>
              </a:avLst>
            </a:prstGeom>
            <a:noFill/>
            <a:ln w="19050" cap="rnd">
              <a:solidFill>
                <a:srgbClr val="0078D4"/>
              </a:solidFill>
              <a:round/>
              <a:headEnd type="none" w="med" len="med"/>
              <a:tailEnd type="triangle" w="lg"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473" tIns="127578" rIns="159473" bIns="127578" numCol="1" spcCol="0" rtlCol="0" fromWordArt="0" anchor="t" anchorCtr="0" forceAA="0" compatLnSpc="1">
              <a:prstTxWarp prst="textNoShape">
                <a:avLst/>
              </a:prstTxWarp>
              <a:noAutofit/>
            </a:bodyPr>
            <a:lstStyle/>
            <a:p>
              <a:pPr marL="0" marR="0" lvl="0" indent="0" algn="l" defTabSz="813137"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65" name="Arc 64">
              <a:extLst>
                <a:ext uri="{FF2B5EF4-FFF2-40B4-BE49-F238E27FC236}">
                  <a16:creationId xmlns:a16="http://schemas.microsoft.com/office/drawing/2014/main" id="{7587F93E-02F8-4DFB-AC1D-2B85E565A6F7}"/>
                </a:ext>
                <a:ext uri="{C183D7F6-B498-43B3-948B-1728B52AA6E4}">
                  <adec:decorative xmlns:adec="http://schemas.microsoft.com/office/drawing/2017/decorative" val="1"/>
                </a:ext>
              </a:extLst>
            </p:cNvPr>
            <p:cNvSpPr/>
            <p:nvPr/>
          </p:nvSpPr>
          <p:spPr bwMode="auto">
            <a:xfrm rot="16200000" flipH="1" flipV="1">
              <a:off x="5222416" y="3871325"/>
              <a:ext cx="1758955" cy="1758955"/>
            </a:xfrm>
            <a:prstGeom prst="arc">
              <a:avLst>
                <a:gd name="adj1" fmla="val 11149114"/>
                <a:gd name="adj2" fmla="val 77816"/>
              </a:avLst>
            </a:prstGeom>
            <a:noFill/>
            <a:ln w="19050" cap="rnd">
              <a:solidFill>
                <a:srgbClr val="0078D4"/>
              </a:solidFill>
              <a:round/>
              <a:headEnd type="none" w="med" len="med"/>
              <a:tailEnd type="none" w="lg"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473" tIns="127578" rIns="159473" bIns="127578" numCol="1" spcCol="0" rtlCol="0" fromWordArt="0" anchor="t" anchorCtr="0" forceAA="0" compatLnSpc="1">
              <a:prstTxWarp prst="textNoShape">
                <a:avLst/>
              </a:prstTxWarp>
              <a:noAutofit/>
            </a:bodyPr>
            <a:lstStyle/>
            <a:p>
              <a:pPr marL="0" marR="0" lvl="0" indent="0" algn="l" defTabSz="813137"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grpSp>
      <p:pic>
        <p:nvPicPr>
          <p:cNvPr id="113" name="Picture 112" descr="Man working while wearing headphones in the Microsoft Cyber Defense Operations Center">
            <a:extLst>
              <a:ext uri="{FF2B5EF4-FFF2-40B4-BE49-F238E27FC236}">
                <a16:creationId xmlns:a16="http://schemas.microsoft.com/office/drawing/2014/main" id="{F78C2492-D6C3-48A9-ADAB-5023ABBCB98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25873" y="1091711"/>
            <a:ext cx="1501952" cy="1501952"/>
          </a:xfrm>
          <a:custGeom>
            <a:avLst/>
            <a:gdLst>
              <a:gd name="connsiteX0" fmla="*/ 648982 w 1297963"/>
              <a:gd name="connsiteY0" fmla="*/ 0 h 1297963"/>
              <a:gd name="connsiteX1" fmla="*/ 1297963 w 1297963"/>
              <a:gd name="connsiteY1" fmla="*/ 648982 h 1297963"/>
              <a:gd name="connsiteX2" fmla="*/ 648982 w 1297963"/>
              <a:gd name="connsiteY2" fmla="*/ 1297963 h 1297963"/>
              <a:gd name="connsiteX3" fmla="*/ 0 w 1297963"/>
              <a:gd name="connsiteY3" fmla="*/ 648982 h 1297963"/>
              <a:gd name="connsiteX4" fmla="*/ 648982 w 1297963"/>
              <a:gd name="connsiteY4" fmla="*/ 0 h 1297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963" h="1297963">
                <a:moveTo>
                  <a:pt x="648982" y="0"/>
                </a:moveTo>
                <a:cubicBezTo>
                  <a:pt x="1007404" y="0"/>
                  <a:pt x="1297963" y="290559"/>
                  <a:pt x="1297963" y="648982"/>
                </a:cubicBezTo>
                <a:cubicBezTo>
                  <a:pt x="1297963" y="1007404"/>
                  <a:pt x="1007404" y="1297963"/>
                  <a:pt x="648982" y="1297963"/>
                </a:cubicBezTo>
                <a:cubicBezTo>
                  <a:pt x="290559" y="1297963"/>
                  <a:pt x="0" y="1007404"/>
                  <a:pt x="0" y="648982"/>
                </a:cubicBezTo>
                <a:cubicBezTo>
                  <a:pt x="0" y="290559"/>
                  <a:pt x="290559" y="0"/>
                  <a:pt x="648982" y="0"/>
                </a:cubicBezTo>
                <a:close/>
              </a:path>
            </a:pathLst>
          </a:custGeom>
        </p:spPr>
      </p:pic>
      <p:sp>
        <p:nvSpPr>
          <p:cNvPr id="120" name="TextBox 119">
            <a:extLst>
              <a:ext uri="{FF2B5EF4-FFF2-40B4-BE49-F238E27FC236}">
                <a16:creationId xmlns:a16="http://schemas.microsoft.com/office/drawing/2014/main" id="{B77C5084-BEFF-4943-99A8-944EE685A990}"/>
              </a:ext>
            </a:extLst>
          </p:cNvPr>
          <p:cNvSpPr txBox="1"/>
          <p:nvPr/>
        </p:nvSpPr>
        <p:spPr>
          <a:xfrm>
            <a:off x="6547350" y="1534911"/>
            <a:ext cx="5047249" cy="615553"/>
          </a:xfrm>
          <a:prstGeom prst="rect">
            <a:avLst/>
          </a:prstGeom>
          <a:noFill/>
        </p:spPr>
        <p:txBody>
          <a:bodyPr wrap="square" lIns="0" tIns="0" rIns="0" bIns="0" rtlCol="0" anchor="ctr">
            <a:spAutoFit/>
          </a:bodyPr>
          <a:lstStyle>
            <a:defPPr>
              <a:defRPr lang="en-US"/>
            </a:defPPr>
            <a:lvl1pPr lvl="0" defTabSz="914367">
              <a:defRPr sz="2000">
                <a:latin typeface="Segoe UI Semibold"/>
              </a:defRPr>
            </a:lvl1pPr>
          </a:lstStyle>
          <a:p>
            <a:pPr marL="0" marR="0" lvl="0" indent="0" algn="l" defTabSz="81214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n-lt"/>
                <a:ea typeface="+mn-ea"/>
                <a:cs typeface="+mn-cs"/>
              </a:rPr>
              <a:t>Cyberattacks threaten our privacy, national security, and our </a:t>
            </a:r>
            <a:r>
              <a:rPr lang="en-US" dirty="0">
                <a:latin typeface="+mn-lt"/>
              </a:rPr>
              <a:t>daily lives.</a:t>
            </a:r>
            <a:endParaRPr kumimoji="0" lang="en-US" sz="2000" b="0" i="0" u="none" strike="noStrike" kern="1200" cap="none" spc="0" normalizeH="0" baseline="0" noProof="0" dirty="0">
              <a:ln>
                <a:noFill/>
              </a:ln>
              <a:effectLst/>
              <a:uLnTx/>
              <a:uFillTx/>
              <a:latin typeface="+mn-lt"/>
              <a:ea typeface="+mn-ea"/>
              <a:cs typeface="+mn-cs"/>
            </a:endParaRPr>
          </a:p>
        </p:txBody>
      </p:sp>
      <p:pic>
        <p:nvPicPr>
          <p:cNvPr id="127" name="Picture 126" descr="A male student looking at the whiteboard and use his Surface laptop to work">
            <a:extLst>
              <a:ext uri="{FF2B5EF4-FFF2-40B4-BE49-F238E27FC236}">
                <a16:creationId xmlns:a16="http://schemas.microsoft.com/office/drawing/2014/main" id="{66BED48D-0D10-4757-B488-71EB4160BD4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625871" y="2910622"/>
            <a:ext cx="1501952" cy="1501952"/>
          </a:xfrm>
          <a:custGeom>
            <a:avLst/>
            <a:gdLst>
              <a:gd name="connsiteX0" fmla="*/ 1018468 w 2036936"/>
              <a:gd name="connsiteY0" fmla="*/ 0 h 2036936"/>
              <a:gd name="connsiteX1" fmla="*/ 2036936 w 2036936"/>
              <a:gd name="connsiteY1" fmla="*/ 1018468 h 2036936"/>
              <a:gd name="connsiteX2" fmla="*/ 1018468 w 2036936"/>
              <a:gd name="connsiteY2" fmla="*/ 2036936 h 2036936"/>
              <a:gd name="connsiteX3" fmla="*/ 0 w 2036936"/>
              <a:gd name="connsiteY3" fmla="*/ 1018468 h 2036936"/>
              <a:gd name="connsiteX4" fmla="*/ 1018468 w 2036936"/>
              <a:gd name="connsiteY4" fmla="*/ 0 h 20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936" h="2036936">
                <a:moveTo>
                  <a:pt x="1018468" y="0"/>
                </a:moveTo>
                <a:cubicBezTo>
                  <a:pt x="1580952" y="0"/>
                  <a:pt x="2036936" y="455984"/>
                  <a:pt x="2036936" y="1018468"/>
                </a:cubicBezTo>
                <a:cubicBezTo>
                  <a:pt x="2036936" y="1580952"/>
                  <a:pt x="1580952" y="2036936"/>
                  <a:pt x="1018468" y="2036936"/>
                </a:cubicBezTo>
                <a:cubicBezTo>
                  <a:pt x="455984" y="2036936"/>
                  <a:pt x="0" y="1580952"/>
                  <a:pt x="0" y="1018468"/>
                </a:cubicBezTo>
                <a:cubicBezTo>
                  <a:pt x="0" y="455984"/>
                  <a:pt x="455984" y="0"/>
                  <a:pt x="1018468" y="0"/>
                </a:cubicBezTo>
                <a:close/>
              </a:path>
            </a:pathLst>
          </a:custGeom>
        </p:spPr>
      </p:pic>
      <p:sp>
        <p:nvSpPr>
          <p:cNvPr id="133" name="TextBox 132">
            <a:extLst>
              <a:ext uri="{FF2B5EF4-FFF2-40B4-BE49-F238E27FC236}">
                <a16:creationId xmlns:a16="http://schemas.microsoft.com/office/drawing/2014/main" id="{6046C875-3982-4C71-8323-CA0B2C710660}"/>
              </a:ext>
            </a:extLst>
          </p:cNvPr>
          <p:cNvSpPr txBox="1"/>
          <p:nvPr/>
        </p:nvSpPr>
        <p:spPr>
          <a:xfrm>
            <a:off x="6547350" y="3199933"/>
            <a:ext cx="5047249" cy="923330"/>
          </a:xfrm>
          <a:prstGeom prst="rect">
            <a:avLst/>
          </a:prstGeom>
          <a:noFill/>
        </p:spPr>
        <p:txBody>
          <a:bodyPr wrap="square" lIns="0" tIns="0" rIns="0" bIns="0" rtlCol="0" anchor="ctr">
            <a:spAutoFit/>
          </a:bodyPr>
          <a:lstStyle/>
          <a:p>
            <a:pPr marL="0" marR="0" lvl="0" indent="0" algn="l" defTabSz="913658" rtl="0" eaLnBrk="1" fontAlgn="auto" latinLnBrk="0" hangingPunct="1">
              <a:lnSpc>
                <a:spcPct val="100000"/>
              </a:lnSpc>
              <a:spcBef>
                <a:spcPts val="0"/>
              </a:spcBef>
              <a:spcAft>
                <a:spcPts val="0"/>
              </a:spcAft>
              <a:buClrTx/>
              <a:buSzTx/>
              <a:buFontTx/>
              <a:buNone/>
              <a:tabLst/>
              <a:defRPr/>
            </a:pPr>
            <a:r>
              <a:rPr lang="en-US" sz="2000" dirty="0"/>
              <a:t>O</a:t>
            </a:r>
            <a:r>
              <a:rPr kumimoji="0" lang="en-US" sz="2000" b="0" i="0" u="none" strike="noStrike" kern="1200" cap="none" spc="0" normalizeH="0" baseline="0" noProof="0" dirty="0" err="1">
                <a:ln>
                  <a:noFill/>
                </a:ln>
                <a:effectLst/>
                <a:uLnTx/>
                <a:uFillTx/>
                <a:ea typeface="+mn-ea"/>
                <a:cs typeface="+mn-cs"/>
              </a:rPr>
              <a:t>nly</a:t>
            </a:r>
            <a:r>
              <a:rPr lang="en-US" sz="2000" noProof="0" dirty="0"/>
              <a:t> </a:t>
            </a:r>
            <a:r>
              <a:rPr kumimoji="0" lang="en-US" sz="2000" b="0" i="0" u="none" strike="noStrike" kern="1200" cap="none" spc="0" normalizeH="0" baseline="0" noProof="0" dirty="0">
                <a:ln>
                  <a:noFill/>
                </a:ln>
                <a:effectLst/>
                <a:uLnTx/>
                <a:uFillTx/>
                <a:ea typeface="+mn-ea"/>
                <a:cs typeface="+mn-cs"/>
              </a:rPr>
              <a:t>3% of US students are attaining a credential in computer and information sciences, far fewer specialize in cybersecurity. </a:t>
            </a:r>
          </a:p>
        </p:txBody>
      </p:sp>
      <p:pic>
        <p:nvPicPr>
          <p:cNvPr id="145" name="Picture 144" descr="Female developer portrait in front of her workspace in an enterprise office">
            <a:extLst>
              <a:ext uri="{FF2B5EF4-FFF2-40B4-BE49-F238E27FC236}">
                <a16:creationId xmlns:a16="http://schemas.microsoft.com/office/drawing/2014/main" id="{6A5A46E0-A1E7-4F9E-8E24-8BEEC2AE67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25871" y="4722283"/>
            <a:ext cx="1501952" cy="1501952"/>
          </a:xfrm>
          <a:custGeom>
            <a:avLst/>
            <a:gdLst>
              <a:gd name="connsiteX0" fmla="*/ 1018468 w 2036936"/>
              <a:gd name="connsiteY0" fmla="*/ 0 h 2036936"/>
              <a:gd name="connsiteX1" fmla="*/ 2036936 w 2036936"/>
              <a:gd name="connsiteY1" fmla="*/ 1018468 h 2036936"/>
              <a:gd name="connsiteX2" fmla="*/ 1018468 w 2036936"/>
              <a:gd name="connsiteY2" fmla="*/ 2036936 h 2036936"/>
              <a:gd name="connsiteX3" fmla="*/ 0 w 2036936"/>
              <a:gd name="connsiteY3" fmla="*/ 1018468 h 2036936"/>
              <a:gd name="connsiteX4" fmla="*/ 1018468 w 2036936"/>
              <a:gd name="connsiteY4" fmla="*/ 0 h 2036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6936" h="2036936">
                <a:moveTo>
                  <a:pt x="1018468" y="0"/>
                </a:moveTo>
                <a:cubicBezTo>
                  <a:pt x="1580952" y="0"/>
                  <a:pt x="2036936" y="455984"/>
                  <a:pt x="2036936" y="1018468"/>
                </a:cubicBezTo>
                <a:cubicBezTo>
                  <a:pt x="2036936" y="1580952"/>
                  <a:pt x="1580952" y="2036936"/>
                  <a:pt x="1018468" y="2036936"/>
                </a:cubicBezTo>
                <a:cubicBezTo>
                  <a:pt x="455984" y="2036936"/>
                  <a:pt x="0" y="1580952"/>
                  <a:pt x="0" y="1018468"/>
                </a:cubicBezTo>
                <a:cubicBezTo>
                  <a:pt x="0" y="455984"/>
                  <a:pt x="455984" y="0"/>
                  <a:pt x="1018468" y="0"/>
                </a:cubicBezTo>
                <a:close/>
              </a:path>
            </a:pathLst>
          </a:custGeom>
        </p:spPr>
      </p:pic>
      <p:sp>
        <p:nvSpPr>
          <p:cNvPr id="147" name="TextBox 146">
            <a:extLst>
              <a:ext uri="{FF2B5EF4-FFF2-40B4-BE49-F238E27FC236}">
                <a16:creationId xmlns:a16="http://schemas.microsoft.com/office/drawing/2014/main" id="{1993ABA7-8F91-4FE2-BB55-1FCF9B0E0105}"/>
              </a:ext>
            </a:extLst>
          </p:cNvPr>
          <p:cNvSpPr txBox="1"/>
          <p:nvPr/>
        </p:nvSpPr>
        <p:spPr>
          <a:xfrm>
            <a:off x="6547350" y="4857706"/>
            <a:ext cx="5047249" cy="1231106"/>
          </a:xfrm>
          <a:prstGeom prst="rect">
            <a:avLst/>
          </a:prstGeom>
          <a:noFill/>
        </p:spPr>
        <p:txBody>
          <a:bodyPr wrap="square" lIns="0" tIns="0" rIns="0" bIns="0" rtlCol="0" anchor="ctr">
            <a:spAutoFit/>
          </a:bodyPr>
          <a:lstStyle>
            <a:defPPr>
              <a:defRPr lang="en-US"/>
            </a:defPPr>
            <a:lvl1pPr lvl="0" defTabSz="914367">
              <a:defRPr sz="2000">
                <a:latin typeface="Segoe UI Semibold"/>
              </a:defRPr>
            </a:lvl1pPr>
          </a:lstStyle>
          <a:p>
            <a:pPr marL="0" marR="0" lvl="0" indent="0" algn="l" defTabSz="91365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mn-lt"/>
                <a:ea typeface="+mn-ea"/>
                <a:cs typeface="+mn-cs"/>
              </a:rPr>
              <a:t>With nearly </a:t>
            </a:r>
            <a:r>
              <a:rPr lang="en-US" dirty="0">
                <a:latin typeface="+mn-lt"/>
              </a:rPr>
              <a:t>500,000 open cybersecurity</a:t>
            </a:r>
            <a:r>
              <a:rPr kumimoji="0" lang="en-US" sz="2000" b="0" i="0" u="none" strike="noStrike" kern="1200" cap="none" spc="0" normalizeH="0" baseline="0" noProof="0" dirty="0">
                <a:ln>
                  <a:noFill/>
                </a:ln>
                <a:effectLst/>
                <a:uLnTx/>
                <a:uFillTx/>
                <a:latin typeface="+mn-lt"/>
                <a:ea typeface="+mn-ea"/>
                <a:cs typeface="+mn-cs"/>
              </a:rPr>
              <a:t> roles </a:t>
            </a:r>
            <a:r>
              <a:rPr lang="en-US" dirty="0">
                <a:latin typeface="+mn-lt"/>
              </a:rPr>
              <a:t>in the US</a:t>
            </a:r>
            <a:r>
              <a:rPr kumimoji="0" lang="en-US" sz="2000" b="0" i="0" u="none" strike="noStrike" kern="1200" cap="none" spc="0" normalizeH="0" baseline="0" noProof="0" dirty="0">
                <a:ln>
                  <a:noFill/>
                </a:ln>
                <a:effectLst/>
                <a:uLnTx/>
                <a:uFillTx/>
                <a:latin typeface="+mn-lt"/>
                <a:ea typeface="+mn-ea"/>
                <a:cs typeface="+mn-cs"/>
              </a:rPr>
              <a:t>, skills in cybersecurity can help launch students into high-growth, high-paying </a:t>
            </a:r>
            <a:r>
              <a:rPr lang="en-US" noProof="0" dirty="0">
                <a:latin typeface="+mn-lt"/>
              </a:rPr>
              <a:t>jobs</a:t>
            </a:r>
            <a:r>
              <a:rPr kumimoji="0" lang="en-US" sz="2000" b="0" i="0" u="none" strike="noStrike" kern="1200" cap="none" spc="0" normalizeH="0" baseline="0" noProof="0" dirty="0">
                <a:ln>
                  <a:noFill/>
                </a:ln>
                <a:effectLst/>
                <a:uLnTx/>
                <a:uFillTx/>
                <a:latin typeface="+mn-lt"/>
                <a:ea typeface="+mn-ea"/>
                <a:cs typeface="+mn-cs"/>
              </a:rPr>
              <a:t>.</a:t>
            </a:r>
          </a:p>
        </p:txBody>
      </p:sp>
    </p:spTree>
    <p:extLst>
      <p:ext uri="{BB962C8B-B14F-4D97-AF65-F5344CB8AC3E}">
        <p14:creationId xmlns:p14="http://schemas.microsoft.com/office/powerpoint/2010/main" val="735398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400"/>
                                        <p:tgtEl>
                                          <p:spTgt spid="19"/>
                                        </p:tgtEl>
                                      </p:cBhvr>
                                    </p:animEffect>
                                  </p:childTnLst>
                                </p:cTn>
                              </p:par>
                              <p:par>
                                <p:cTn id="8" presetID="35" presetClass="path" presetSubtype="0" decel="100000" fill="hold" grpId="1" nodeType="withEffect">
                                  <p:stCondLst>
                                    <p:cond delay="0"/>
                                  </p:stCondLst>
                                  <p:childTnLst>
                                    <p:animMotion origin="layout" path="M -8.33333E-7 -3.33333E-6 L -0.29909 -3.33333E-6 " pathEditMode="relative" rAng="0" ptsTypes="AA">
                                      <p:cBhvr>
                                        <p:cTn id="9" dur="1000" spd="-100000" fill="hold"/>
                                        <p:tgtEl>
                                          <p:spTgt spid="19"/>
                                        </p:tgtEl>
                                        <p:attrNameLst>
                                          <p:attrName>ppt_x</p:attrName>
                                          <p:attrName>ppt_y</p:attrName>
                                        </p:attrNameLst>
                                      </p:cBhvr>
                                      <p:rCtr x="-14961" y="0"/>
                                    </p:animMotion>
                                  </p:childTnLst>
                                </p:cTn>
                              </p:par>
                              <p:par>
                                <p:cTn id="10" presetID="22" presetClass="entr" presetSubtype="1" fill="hold" nodeType="withEffect">
                                  <p:stCondLst>
                                    <p:cond delay="950"/>
                                  </p:stCondLst>
                                  <p:childTnLst>
                                    <p:set>
                                      <p:cBhvr>
                                        <p:cTn id="11" dur="1" fill="hold">
                                          <p:stCondLst>
                                            <p:cond delay="0"/>
                                          </p:stCondLst>
                                        </p:cTn>
                                        <p:tgtEl>
                                          <p:spTgt spid="62"/>
                                        </p:tgtEl>
                                        <p:attrNameLst>
                                          <p:attrName>style.visibility</p:attrName>
                                        </p:attrNameLst>
                                      </p:cBhvr>
                                      <p:to>
                                        <p:strVal val="visible"/>
                                      </p:to>
                                    </p:set>
                                    <p:animEffect transition="in" filter="wipe(up)">
                                      <p:cBhvr>
                                        <p:cTn id="12" dur="1000"/>
                                        <p:tgtEl>
                                          <p:spTgt spid="62"/>
                                        </p:tgtEl>
                                      </p:cBhvr>
                                    </p:animEffect>
                                  </p:childTnLst>
                                </p:cTn>
                              </p:par>
                              <p:par>
                                <p:cTn id="13" presetID="10" presetClass="entr" presetSubtype="0" fill="hold" nodeType="withEffect">
                                  <p:stCondLst>
                                    <p:cond delay="500"/>
                                  </p:stCondLst>
                                  <p:childTnLst>
                                    <p:set>
                                      <p:cBhvr>
                                        <p:cTn id="14" dur="1" fill="hold">
                                          <p:stCondLst>
                                            <p:cond delay="0"/>
                                          </p:stCondLst>
                                        </p:cTn>
                                        <p:tgtEl>
                                          <p:spTgt spid="113"/>
                                        </p:tgtEl>
                                        <p:attrNameLst>
                                          <p:attrName>style.visibility</p:attrName>
                                        </p:attrNameLst>
                                      </p:cBhvr>
                                      <p:to>
                                        <p:strVal val="visible"/>
                                      </p:to>
                                    </p:set>
                                    <p:animEffect transition="in" filter="fade">
                                      <p:cBhvr>
                                        <p:cTn id="15" dur="500"/>
                                        <p:tgtEl>
                                          <p:spTgt spid="113"/>
                                        </p:tgtEl>
                                      </p:cBhvr>
                                    </p:animEffect>
                                  </p:childTnLst>
                                </p:cTn>
                              </p:par>
                              <p:par>
                                <p:cTn id="16" presetID="6" presetClass="emph" presetSubtype="0" accel="100000" autoRev="1" fill="hold" nodeType="withEffect">
                                  <p:stCondLst>
                                    <p:cond delay="250"/>
                                  </p:stCondLst>
                                  <p:childTnLst>
                                    <p:animScale>
                                      <p:cBhvr>
                                        <p:cTn id="17" dur="500" fill="hold"/>
                                        <p:tgtEl>
                                          <p:spTgt spid="113"/>
                                        </p:tgtEl>
                                      </p:cBhvr>
                                      <p:by x="85000" y="85000"/>
                                    </p:animScale>
                                  </p:childTnLst>
                                </p:cTn>
                              </p:par>
                              <p:par>
                                <p:cTn id="18" presetID="10" presetClass="entr" presetSubtype="0" fill="hold" grpId="0" nodeType="withEffect">
                                  <p:stCondLst>
                                    <p:cond delay="1000"/>
                                  </p:stCondLst>
                                  <p:childTnLst>
                                    <p:set>
                                      <p:cBhvr>
                                        <p:cTn id="19" dur="1" fill="hold">
                                          <p:stCondLst>
                                            <p:cond delay="0"/>
                                          </p:stCondLst>
                                        </p:cTn>
                                        <p:tgtEl>
                                          <p:spTgt spid="120"/>
                                        </p:tgtEl>
                                        <p:attrNameLst>
                                          <p:attrName>style.visibility</p:attrName>
                                        </p:attrNameLst>
                                      </p:cBhvr>
                                      <p:to>
                                        <p:strVal val="visible"/>
                                      </p:to>
                                    </p:set>
                                    <p:animEffect transition="in" filter="fade">
                                      <p:cBhvr>
                                        <p:cTn id="20" dur="1000"/>
                                        <p:tgtEl>
                                          <p:spTgt spid="120"/>
                                        </p:tgtEl>
                                      </p:cBhvr>
                                    </p:animEffect>
                                  </p:childTnLst>
                                </p:cTn>
                              </p:par>
                              <p:par>
                                <p:cTn id="21" presetID="35" presetClass="path" presetSubtype="0" decel="100000" fill="hold" grpId="1" nodeType="withEffect">
                                  <p:stCondLst>
                                    <p:cond delay="1000"/>
                                  </p:stCondLst>
                                  <p:childTnLst>
                                    <p:animMotion origin="layout" path="M -4.16667E-7 3.33333E-6 L -4.16667E-7 0.06643 " pathEditMode="relative" rAng="0" ptsTypes="AA">
                                      <p:cBhvr>
                                        <p:cTn id="22" dur="1000" spd="-100000" fill="hold"/>
                                        <p:tgtEl>
                                          <p:spTgt spid="120"/>
                                        </p:tgtEl>
                                        <p:attrNameLst>
                                          <p:attrName>ppt_x</p:attrName>
                                          <p:attrName>ppt_y</p:attrName>
                                        </p:attrNameLst>
                                      </p:cBhvr>
                                      <p:rCtr x="0" y="3310"/>
                                    </p:animMotion>
                                  </p:childTnLst>
                                </p:cTn>
                              </p:par>
                              <p:par>
                                <p:cTn id="23" presetID="10" presetClass="entr" presetSubtype="0" fill="hold" nodeType="withEffect">
                                  <p:stCondLst>
                                    <p:cond delay="500"/>
                                  </p:stCondLst>
                                  <p:childTnLst>
                                    <p:set>
                                      <p:cBhvr>
                                        <p:cTn id="24" dur="1" fill="hold">
                                          <p:stCondLst>
                                            <p:cond delay="0"/>
                                          </p:stCondLst>
                                        </p:cTn>
                                        <p:tgtEl>
                                          <p:spTgt spid="127"/>
                                        </p:tgtEl>
                                        <p:attrNameLst>
                                          <p:attrName>style.visibility</p:attrName>
                                        </p:attrNameLst>
                                      </p:cBhvr>
                                      <p:to>
                                        <p:strVal val="visible"/>
                                      </p:to>
                                    </p:set>
                                    <p:animEffect transition="in" filter="fade">
                                      <p:cBhvr>
                                        <p:cTn id="25" dur="500"/>
                                        <p:tgtEl>
                                          <p:spTgt spid="127"/>
                                        </p:tgtEl>
                                      </p:cBhvr>
                                    </p:animEffect>
                                  </p:childTnLst>
                                </p:cTn>
                              </p:par>
                              <p:par>
                                <p:cTn id="26" presetID="6" presetClass="emph" presetSubtype="0" accel="100000" autoRev="1" fill="hold" nodeType="withEffect">
                                  <p:stCondLst>
                                    <p:cond delay="250"/>
                                  </p:stCondLst>
                                  <p:childTnLst>
                                    <p:animScale>
                                      <p:cBhvr>
                                        <p:cTn id="27" dur="500" fill="hold"/>
                                        <p:tgtEl>
                                          <p:spTgt spid="127"/>
                                        </p:tgtEl>
                                      </p:cBhvr>
                                      <p:by x="85000" y="85000"/>
                                    </p:animScale>
                                  </p:childTnLst>
                                </p:cTn>
                              </p:par>
                              <p:par>
                                <p:cTn id="28" presetID="10" presetClass="entr" presetSubtype="0" fill="hold" grpId="0" nodeType="withEffect">
                                  <p:stCondLst>
                                    <p:cond delay="1200"/>
                                  </p:stCondLst>
                                  <p:childTnLst>
                                    <p:set>
                                      <p:cBhvr>
                                        <p:cTn id="29" dur="1" fill="hold">
                                          <p:stCondLst>
                                            <p:cond delay="0"/>
                                          </p:stCondLst>
                                        </p:cTn>
                                        <p:tgtEl>
                                          <p:spTgt spid="133"/>
                                        </p:tgtEl>
                                        <p:attrNameLst>
                                          <p:attrName>style.visibility</p:attrName>
                                        </p:attrNameLst>
                                      </p:cBhvr>
                                      <p:to>
                                        <p:strVal val="visible"/>
                                      </p:to>
                                    </p:set>
                                    <p:animEffect transition="in" filter="fade">
                                      <p:cBhvr>
                                        <p:cTn id="30" dur="1000"/>
                                        <p:tgtEl>
                                          <p:spTgt spid="133"/>
                                        </p:tgtEl>
                                      </p:cBhvr>
                                    </p:animEffect>
                                  </p:childTnLst>
                                </p:cTn>
                              </p:par>
                              <p:par>
                                <p:cTn id="31" presetID="35" presetClass="path" presetSubtype="0" decel="100000" fill="hold" grpId="1" nodeType="withEffect">
                                  <p:stCondLst>
                                    <p:cond delay="1200"/>
                                  </p:stCondLst>
                                  <p:childTnLst>
                                    <p:animMotion origin="layout" path="M -4.16667E-7 -3.33333E-6 L -4.16667E-7 0.06644 " pathEditMode="relative" rAng="0" ptsTypes="AA">
                                      <p:cBhvr>
                                        <p:cTn id="32" dur="1000" spd="-100000" fill="hold"/>
                                        <p:tgtEl>
                                          <p:spTgt spid="133"/>
                                        </p:tgtEl>
                                        <p:attrNameLst>
                                          <p:attrName>ppt_x</p:attrName>
                                          <p:attrName>ppt_y</p:attrName>
                                        </p:attrNameLst>
                                      </p:cBhvr>
                                      <p:rCtr x="0" y="3310"/>
                                    </p:animMotion>
                                  </p:childTnLst>
                                </p:cTn>
                              </p:par>
                              <p:par>
                                <p:cTn id="33" presetID="10" presetClass="entr" presetSubtype="0" fill="hold" nodeType="withEffect">
                                  <p:stCondLst>
                                    <p:cond delay="500"/>
                                  </p:stCondLst>
                                  <p:childTnLst>
                                    <p:set>
                                      <p:cBhvr>
                                        <p:cTn id="34" dur="1" fill="hold">
                                          <p:stCondLst>
                                            <p:cond delay="0"/>
                                          </p:stCondLst>
                                        </p:cTn>
                                        <p:tgtEl>
                                          <p:spTgt spid="145"/>
                                        </p:tgtEl>
                                        <p:attrNameLst>
                                          <p:attrName>style.visibility</p:attrName>
                                        </p:attrNameLst>
                                      </p:cBhvr>
                                      <p:to>
                                        <p:strVal val="visible"/>
                                      </p:to>
                                    </p:set>
                                    <p:animEffect transition="in" filter="fade">
                                      <p:cBhvr>
                                        <p:cTn id="35" dur="500"/>
                                        <p:tgtEl>
                                          <p:spTgt spid="145"/>
                                        </p:tgtEl>
                                      </p:cBhvr>
                                    </p:animEffect>
                                  </p:childTnLst>
                                </p:cTn>
                              </p:par>
                              <p:par>
                                <p:cTn id="36" presetID="6" presetClass="emph" presetSubtype="0" accel="100000" autoRev="1" fill="hold" nodeType="withEffect">
                                  <p:stCondLst>
                                    <p:cond delay="250"/>
                                  </p:stCondLst>
                                  <p:childTnLst>
                                    <p:animScale>
                                      <p:cBhvr>
                                        <p:cTn id="37" dur="500" fill="hold"/>
                                        <p:tgtEl>
                                          <p:spTgt spid="145"/>
                                        </p:tgtEl>
                                      </p:cBhvr>
                                      <p:by x="85000" y="85000"/>
                                    </p:animScale>
                                  </p:childTnLst>
                                </p:cTn>
                              </p:par>
                              <p:par>
                                <p:cTn id="38" presetID="10" presetClass="entr" presetSubtype="0" fill="hold" grpId="0" nodeType="withEffect">
                                  <p:stCondLst>
                                    <p:cond delay="1500"/>
                                  </p:stCondLst>
                                  <p:childTnLst>
                                    <p:set>
                                      <p:cBhvr>
                                        <p:cTn id="39" dur="1" fill="hold">
                                          <p:stCondLst>
                                            <p:cond delay="0"/>
                                          </p:stCondLst>
                                        </p:cTn>
                                        <p:tgtEl>
                                          <p:spTgt spid="147"/>
                                        </p:tgtEl>
                                        <p:attrNameLst>
                                          <p:attrName>style.visibility</p:attrName>
                                        </p:attrNameLst>
                                      </p:cBhvr>
                                      <p:to>
                                        <p:strVal val="visible"/>
                                      </p:to>
                                    </p:set>
                                    <p:animEffect transition="in" filter="fade">
                                      <p:cBhvr>
                                        <p:cTn id="40" dur="1000"/>
                                        <p:tgtEl>
                                          <p:spTgt spid="147"/>
                                        </p:tgtEl>
                                      </p:cBhvr>
                                    </p:animEffect>
                                  </p:childTnLst>
                                </p:cTn>
                              </p:par>
                              <p:par>
                                <p:cTn id="41" presetID="35" presetClass="path" presetSubtype="0" decel="100000" fill="hold" grpId="1" nodeType="withEffect">
                                  <p:stCondLst>
                                    <p:cond delay="1600"/>
                                  </p:stCondLst>
                                  <p:childTnLst>
                                    <p:animMotion origin="layout" path="M -4.16667E-7 -4.07407E-6 L -4.16667E-7 0.06644 " pathEditMode="relative" rAng="0" ptsTypes="AA">
                                      <p:cBhvr>
                                        <p:cTn id="42" dur="1000" spd="-100000" fill="hold"/>
                                        <p:tgtEl>
                                          <p:spTgt spid="147"/>
                                        </p:tgtEl>
                                        <p:attrNameLst>
                                          <p:attrName>ppt_x</p:attrName>
                                          <p:attrName>ppt_y</p:attrName>
                                        </p:attrNameLst>
                                      </p:cBhvr>
                                      <p:rCtr x="0" y="3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20" grpId="0"/>
      <p:bldP spid="120" grpId="1"/>
      <p:bldP spid="133" grpId="0"/>
      <p:bldP spid="133" grpId="1"/>
      <p:bldP spid="147" grpId="0"/>
      <p:bldP spid="14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ack male developer smiling while at work in an Enterprise office workspace">
            <a:extLst>
              <a:ext uri="{FF2B5EF4-FFF2-40B4-BE49-F238E27FC236}">
                <a16:creationId xmlns:a16="http://schemas.microsoft.com/office/drawing/2014/main" id="{663998AE-833E-429F-BBEF-18A5F8BD84A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334000" y="10"/>
            <a:ext cx="6858000" cy="6857990"/>
          </a:xfrm>
          <a:prstGeom prst="rect">
            <a:avLst/>
          </a:prstGeom>
          <a:noFill/>
        </p:spPr>
      </p:pic>
      <p:sp>
        <p:nvSpPr>
          <p:cNvPr id="2" name="Title 1">
            <a:extLst>
              <a:ext uri="{FF2B5EF4-FFF2-40B4-BE49-F238E27FC236}">
                <a16:creationId xmlns:a16="http://schemas.microsoft.com/office/drawing/2014/main" id="{98495AFC-0818-44A9-A90E-E4462F6E07AE}"/>
              </a:ext>
            </a:extLst>
          </p:cNvPr>
          <p:cNvSpPr>
            <a:spLocks noGrp="1"/>
          </p:cNvSpPr>
          <p:nvPr>
            <p:ph type="title"/>
          </p:nvPr>
        </p:nvSpPr>
        <p:spPr>
          <a:xfrm>
            <a:off x="588263" y="457200"/>
            <a:ext cx="11018520" cy="553998"/>
          </a:xfrm>
        </p:spPr>
        <p:txBody>
          <a:bodyPr vert="horz" wrap="square" lIns="0" tIns="0" rIns="0" bIns="0" rtlCol="0" anchor="b">
            <a:normAutofit/>
          </a:bodyPr>
          <a:lstStyle/>
          <a:p>
            <a:r>
              <a:rPr lang="en-US" dirty="0">
                <a:solidFill>
                  <a:schemeClr val="accent1"/>
                </a:solidFill>
              </a:rPr>
              <a:t>Our commitment</a:t>
            </a:r>
          </a:p>
        </p:txBody>
      </p:sp>
      <p:sp>
        <p:nvSpPr>
          <p:cNvPr id="6" name="Title 1">
            <a:extLst>
              <a:ext uri="{FF2B5EF4-FFF2-40B4-BE49-F238E27FC236}">
                <a16:creationId xmlns:a16="http://schemas.microsoft.com/office/drawing/2014/main" id="{994ADBD9-F6A8-4D1F-A187-30671F35525E}"/>
              </a:ext>
            </a:extLst>
          </p:cNvPr>
          <p:cNvSpPr txBox="1">
            <a:spLocks/>
          </p:cNvSpPr>
          <p:nvPr/>
        </p:nvSpPr>
        <p:spPr>
          <a:xfrm>
            <a:off x="588263" y="2604906"/>
            <a:ext cx="4356961" cy="3172199"/>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20000"/>
              </a:spcBef>
              <a:spcAft>
                <a:spcPts val="0"/>
              </a:spcAft>
              <a:buClrTx/>
              <a:buSzPct val="90000"/>
              <a:buFontTx/>
              <a:buNone/>
              <a:tabLst/>
              <a:defRPr/>
            </a:pPr>
            <a:r>
              <a:rPr lang="en-US" sz="2600" spc="0" dirty="0">
                <a:latin typeface="+mn-lt"/>
                <a:cs typeface="Segoe UI"/>
              </a:rPr>
              <a:t>Hel</a:t>
            </a:r>
            <a:r>
              <a:rPr kumimoji="0" lang="en-US" sz="2600" b="0" i="0" u="none" strike="noStrike" kern="1200" cap="none" spc="0" normalizeH="0" baseline="0" noProof="0" dirty="0">
                <a:ln w="3175">
                  <a:noFill/>
                </a:ln>
                <a:effectLst/>
                <a:uLnTx/>
                <a:uFillTx/>
                <a:latin typeface="+mn-lt"/>
                <a:ea typeface="+mn-ea"/>
                <a:cs typeface="Segoe UI"/>
              </a:rPr>
              <a:t>p </a:t>
            </a:r>
            <a:r>
              <a:rPr lang="en-US" sz="2600" spc="0" dirty="0">
                <a:cs typeface="Segoe UI"/>
              </a:rPr>
              <a:t>skill 250,000 people </a:t>
            </a:r>
            <a:r>
              <a:rPr lang="en-US" sz="2600" spc="0">
                <a:cs typeface="Segoe UI"/>
              </a:rPr>
              <a:t>in cybersecurity </a:t>
            </a:r>
            <a:r>
              <a:rPr lang="en-US" sz="2600" spc="0" dirty="0">
                <a:cs typeface="Segoe UI"/>
              </a:rPr>
              <a:t>by 2025</a:t>
            </a:r>
            <a:r>
              <a:rPr kumimoji="0" lang="en-US" sz="2600" b="0" i="0" u="none" strike="noStrike" kern="1200" cap="none" spc="0" normalizeH="0" baseline="0" noProof="0" dirty="0">
                <a:ln w="3175">
                  <a:noFill/>
                </a:ln>
                <a:effectLst/>
                <a:uLnTx/>
                <a:uFillTx/>
                <a:ea typeface="+mn-ea"/>
                <a:cs typeface="Segoe UI"/>
              </a:rPr>
              <a:t>—</a:t>
            </a:r>
            <a:r>
              <a:rPr kumimoji="0" lang="en-US" sz="2600" b="0" i="0" u="none" strike="noStrike" kern="1200" cap="none" spc="0" normalizeH="0" baseline="0" noProof="0" dirty="0">
                <a:ln w="3175">
                  <a:noFill/>
                </a:ln>
                <a:effectLst/>
                <a:uLnTx/>
                <a:uFillTx/>
                <a:latin typeface="+mn-lt"/>
                <a:ea typeface="+mn-ea"/>
                <a:cs typeface="Segoe UI"/>
              </a:rPr>
              <a:t>starting with new community college and nonprofit partnerships—to </a:t>
            </a:r>
            <a:r>
              <a:rPr lang="en-US" sz="2600" spc="0" dirty="0">
                <a:cs typeface="Segoe UI"/>
              </a:rPr>
              <a:t>cut the US talent gap by 50%</a:t>
            </a:r>
          </a:p>
        </p:txBody>
      </p:sp>
      <p:sp>
        <p:nvSpPr>
          <p:cNvPr id="7" name="Rectangle 2">
            <a:extLst>
              <a:ext uri="{FF2B5EF4-FFF2-40B4-BE49-F238E27FC236}">
                <a16:creationId xmlns:a16="http://schemas.microsoft.com/office/drawing/2014/main" id="{73957F0C-0AEA-4A14-B3EF-0ED181E9173D}"/>
              </a:ext>
              <a:ext uri="{C183D7F6-B498-43B3-948B-1728B52AA6E4}">
                <adec:decorative xmlns:adec="http://schemas.microsoft.com/office/drawing/2017/decorative" val="1"/>
              </a:ext>
            </a:extLst>
          </p:cNvPr>
          <p:cNvSpPr/>
          <p:nvPr/>
        </p:nvSpPr>
        <p:spPr bwMode="auto">
          <a:xfrm>
            <a:off x="-44947" y="2028464"/>
            <a:ext cx="5184559" cy="3563083"/>
          </a:xfrm>
          <a:custGeom>
            <a:avLst/>
            <a:gdLst>
              <a:gd name="connsiteX0" fmla="*/ 0 w 7731889"/>
              <a:gd name="connsiteY0" fmla="*/ 0 h 5171359"/>
              <a:gd name="connsiteX1" fmla="*/ 7731889 w 7731889"/>
              <a:gd name="connsiteY1" fmla="*/ 0 h 5171359"/>
              <a:gd name="connsiteX2" fmla="*/ 7731889 w 7731889"/>
              <a:gd name="connsiteY2" fmla="*/ 5171359 h 5171359"/>
              <a:gd name="connsiteX3" fmla="*/ 0 w 7731889"/>
              <a:gd name="connsiteY3" fmla="*/ 5171359 h 5171359"/>
              <a:gd name="connsiteX4" fmla="*/ 0 w 7731889"/>
              <a:gd name="connsiteY4" fmla="*/ 0 h 5171359"/>
              <a:gd name="connsiteX0" fmla="*/ 0 w 7731889"/>
              <a:gd name="connsiteY0" fmla="*/ 0 h 5171359"/>
              <a:gd name="connsiteX1" fmla="*/ 7731889 w 7731889"/>
              <a:gd name="connsiteY1" fmla="*/ 0 h 5171359"/>
              <a:gd name="connsiteX2" fmla="*/ 7731889 w 7731889"/>
              <a:gd name="connsiteY2" fmla="*/ 5171359 h 5171359"/>
              <a:gd name="connsiteX3" fmla="*/ 0 w 7731889"/>
              <a:gd name="connsiteY3" fmla="*/ 5171359 h 5171359"/>
              <a:gd name="connsiteX4" fmla="*/ 91440 w 7731889"/>
              <a:gd name="connsiteY4" fmla="*/ 91440 h 5171359"/>
              <a:gd name="connsiteX0" fmla="*/ 0 w 7731889"/>
              <a:gd name="connsiteY0" fmla="*/ 0 h 5171359"/>
              <a:gd name="connsiteX1" fmla="*/ 7731889 w 7731889"/>
              <a:gd name="connsiteY1" fmla="*/ 0 h 5171359"/>
              <a:gd name="connsiteX2" fmla="*/ 7731889 w 7731889"/>
              <a:gd name="connsiteY2" fmla="*/ 5171359 h 5171359"/>
              <a:gd name="connsiteX3" fmla="*/ 0 w 7731889"/>
              <a:gd name="connsiteY3" fmla="*/ 5171359 h 5171359"/>
            </a:gdLst>
            <a:ahLst/>
            <a:cxnLst>
              <a:cxn ang="0">
                <a:pos x="connsiteX0" y="connsiteY0"/>
              </a:cxn>
              <a:cxn ang="0">
                <a:pos x="connsiteX1" y="connsiteY1"/>
              </a:cxn>
              <a:cxn ang="0">
                <a:pos x="connsiteX2" y="connsiteY2"/>
              </a:cxn>
              <a:cxn ang="0">
                <a:pos x="connsiteX3" y="connsiteY3"/>
              </a:cxn>
            </a:cxnLst>
            <a:rect l="l" t="t" r="r" b="b"/>
            <a:pathLst>
              <a:path w="7731889" h="5171359">
                <a:moveTo>
                  <a:pt x="0" y="0"/>
                </a:moveTo>
                <a:lnTo>
                  <a:pt x="7731889" y="0"/>
                </a:lnTo>
                <a:lnTo>
                  <a:pt x="7731889" y="5171359"/>
                </a:lnTo>
                <a:lnTo>
                  <a:pt x="0" y="5171359"/>
                </a:lnTo>
              </a:path>
            </a:pathLst>
          </a:custGeom>
          <a:noFill/>
          <a:ln w="1905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62426" tIns="129941" rIns="162426" bIns="129941" numCol="1" spcCol="0" rtlCol="0" fromWordArt="0" anchor="t" anchorCtr="0" forceAA="0" compatLnSpc="1">
            <a:prstTxWarp prst="textNoShape">
              <a:avLst/>
            </a:prstTxWarp>
            <a:noAutofit/>
          </a:bodyPr>
          <a:lstStyle/>
          <a:p>
            <a:pPr marL="0" marR="0" lvl="0" indent="0" algn="l" defTabSz="82822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65927625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C644FED-D2D7-4CB5-B860-07DA6905DD0F}"/>
              </a:ext>
            </a:extLst>
          </p:cNvPr>
          <p:cNvSpPr>
            <a:spLocks noGrp="1"/>
          </p:cNvSpPr>
          <p:nvPr>
            <p:ph type="title"/>
          </p:nvPr>
        </p:nvSpPr>
        <p:spPr>
          <a:xfrm>
            <a:off x="482415" y="501855"/>
            <a:ext cx="11387884" cy="553998"/>
          </a:xfrm>
        </p:spPr>
        <p:txBody>
          <a:bodyPr vert="horz"/>
          <a:lstStyle/>
          <a:p>
            <a:r>
              <a:rPr lang="en-US" dirty="0">
                <a:solidFill>
                  <a:schemeClr val="accent1"/>
                </a:solidFill>
              </a:rPr>
              <a:t>Supporting your institution with cybersecurity resources </a:t>
            </a:r>
          </a:p>
        </p:txBody>
      </p:sp>
      <p:sp>
        <p:nvSpPr>
          <p:cNvPr id="26" name="Rectangle 25">
            <a:extLst>
              <a:ext uri="{FF2B5EF4-FFF2-40B4-BE49-F238E27FC236}">
                <a16:creationId xmlns:a16="http://schemas.microsoft.com/office/drawing/2014/main" id="{8155F7EB-36CA-4960-869A-DD6AF1FEFAD5}"/>
              </a:ext>
              <a:ext uri="{C183D7F6-B498-43B3-948B-1728B52AA6E4}">
                <adec:decorative xmlns:adec="http://schemas.microsoft.com/office/drawing/2017/decorative" val="1"/>
              </a:ext>
            </a:extLst>
          </p:cNvPr>
          <p:cNvSpPr/>
          <p:nvPr/>
        </p:nvSpPr>
        <p:spPr>
          <a:xfrm>
            <a:off x="0" y="2340376"/>
            <a:ext cx="12192000" cy="1475280"/>
          </a:xfrm>
          <a:prstGeom prst="rect">
            <a:avLst/>
          </a:prstGeom>
          <a:solidFill>
            <a:schemeClr val="bg1"/>
          </a:solidFill>
          <a:effectLst>
            <a:outerShdw blurRad="38100" algn="ctr" rotWithShape="0">
              <a:prstClr val="black">
                <a:alpha val="20000"/>
              </a:prstClr>
            </a:outerShdw>
          </a:effectLst>
        </p:spPr>
        <p:txBody>
          <a:bodyPr wrap="square" lIns="0" tIns="0" rIns="0" bIns="0">
            <a:noAutofit/>
          </a:bodyPr>
          <a:lstStyle/>
          <a:p>
            <a:pPr marL="0" marR="0" lvl="0" indent="0" algn="l" defTabSz="812170" rtl="0" eaLnBrk="1" fontAlgn="auto" latinLnBrk="0" hangingPunct="1">
              <a:lnSpc>
                <a:spcPct val="100000"/>
              </a:lnSpc>
              <a:spcBef>
                <a:spcPts val="0"/>
              </a:spcBef>
              <a:spcAft>
                <a:spcPts val="1599"/>
              </a:spcAft>
              <a:buClrTx/>
              <a:buSzTx/>
              <a:buFontTx/>
              <a:buNone/>
              <a:tabLst/>
              <a:defRPr/>
            </a:pPr>
            <a:endParaRPr kumimoji="0" lang="en-US" sz="2000" b="0" i="0" u="none" strike="noStrike" kern="1200" cap="none" spc="0" normalizeH="0" baseline="0" noProof="0">
              <a:ln>
                <a:noFill/>
              </a:ln>
              <a:solidFill>
                <a:srgbClr val="0078D4"/>
              </a:solidFill>
              <a:effectLst/>
              <a:uLnTx/>
              <a:uFillTx/>
              <a:latin typeface="Segoe UI"/>
              <a:ea typeface="+mn-ea"/>
              <a:cs typeface="+mn-cs"/>
            </a:endParaRPr>
          </a:p>
        </p:txBody>
      </p:sp>
      <p:sp>
        <p:nvSpPr>
          <p:cNvPr id="27" name="outer ring">
            <a:extLst>
              <a:ext uri="{FF2B5EF4-FFF2-40B4-BE49-F238E27FC236}">
                <a16:creationId xmlns:a16="http://schemas.microsoft.com/office/drawing/2014/main" id="{7CB32179-6139-43ED-93E4-B2B820A9D82A}"/>
              </a:ext>
              <a:ext uri="{C183D7F6-B498-43B3-948B-1728B52AA6E4}">
                <adec:decorative xmlns:adec="http://schemas.microsoft.com/office/drawing/2017/decorative" val="1"/>
              </a:ext>
            </a:extLst>
          </p:cNvPr>
          <p:cNvSpPr>
            <a:spLocks/>
          </p:cNvSpPr>
          <p:nvPr/>
        </p:nvSpPr>
        <p:spPr bwMode="auto">
          <a:xfrm>
            <a:off x="571669" y="1769933"/>
            <a:ext cx="2616166" cy="2616166"/>
          </a:xfrm>
          <a:prstGeom prst="ellipse">
            <a:avLst/>
          </a:prstGeom>
          <a:solidFill>
            <a:schemeClr val="bg1"/>
          </a:solid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340" tIns="127475" rIns="159340" bIns="127475" numCol="1" spcCol="0" rtlCol="0" fromWordArt="0" anchor="t" anchorCtr="0" forceAA="0" compatLnSpc="1">
            <a:prstTxWarp prst="textNoShape">
              <a:avLst/>
            </a:prstTxWarp>
            <a:noAutofit/>
          </a:bodyPr>
          <a:lstStyle/>
          <a:p>
            <a:pPr marL="0" marR="0" lvl="0" indent="0" algn="l" defTabSz="81245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chemeClr val="tx1"/>
              </a:solidFill>
              <a:effectLst/>
              <a:uLnTx/>
              <a:uFillTx/>
              <a:ea typeface="+mn-ea"/>
              <a:cs typeface="Segoe UI" pitchFamily="34" charset="0"/>
            </a:endParaRPr>
          </a:p>
        </p:txBody>
      </p:sp>
      <p:pic>
        <p:nvPicPr>
          <p:cNvPr id="28" name="Picture 27" descr="A woman sits at a laptop and talks to a colleague">
            <a:extLst>
              <a:ext uri="{FF2B5EF4-FFF2-40B4-BE49-F238E27FC236}">
                <a16:creationId xmlns:a16="http://schemas.microsoft.com/office/drawing/2014/main" id="{96E249D4-9F73-4106-A629-0F892A13EEEF}"/>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a:off x="669206" y="1867470"/>
            <a:ext cx="2421092" cy="2421092"/>
          </a:xfrm>
          <a:prstGeom prst="ellipse">
            <a:avLst/>
          </a:prstGeom>
        </p:spPr>
      </p:pic>
      <p:sp>
        <p:nvSpPr>
          <p:cNvPr id="29" name="TextBox 28">
            <a:extLst>
              <a:ext uri="{FF2B5EF4-FFF2-40B4-BE49-F238E27FC236}">
                <a16:creationId xmlns:a16="http://schemas.microsoft.com/office/drawing/2014/main" id="{6C266249-104D-4161-8AE4-2628491EC2A7}"/>
              </a:ext>
            </a:extLst>
          </p:cNvPr>
          <p:cNvSpPr txBox="1"/>
          <p:nvPr/>
        </p:nvSpPr>
        <p:spPr>
          <a:xfrm>
            <a:off x="560038" y="4689818"/>
            <a:ext cx="2639428" cy="860359"/>
          </a:xfrm>
          <a:prstGeom prst="rect">
            <a:avLst/>
          </a:prstGeom>
          <a:noFill/>
        </p:spPr>
        <p:txBody>
          <a:bodyPr wrap="square" lIns="0" tIns="0" rIns="0" bIns="0" rtlCol="0">
            <a:noAutofit/>
          </a:bodyPr>
          <a:lstStyle/>
          <a:p>
            <a:pPr lvl="0" algn="ctr" defTabSz="912889">
              <a:defRPr/>
            </a:pPr>
            <a:r>
              <a:rPr lang="en-US" dirty="0">
                <a:latin typeface="+mj-lt"/>
              </a:rPr>
              <a:t>Faculty professional development support​</a:t>
            </a:r>
          </a:p>
        </p:txBody>
      </p:sp>
      <p:sp>
        <p:nvSpPr>
          <p:cNvPr id="30" name="outer ring">
            <a:extLst>
              <a:ext uri="{FF2B5EF4-FFF2-40B4-BE49-F238E27FC236}">
                <a16:creationId xmlns:a16="http://schemas.microsoft.com/office/drawing/2014/main" id="{EC8D8059-0065-4AEA-8FE3-33E94A28EDAA}"/>
              </a:ext>
              <a:ext uri="{C183D7F6-B498-43B3-948B-1728B52AA6E4}">
                <adec:decorative xmlns:adec="http://schemas.microsoft.com/office/drawing/2017/decorative" val="1"/>
              </a:ext>
            </a:extLst>
          </p:cNvPr>
          <p:cNvSpPr>
            <a:spLocks/>
          </p:cNvSpPr>
          <p:nvPr/>
        </p:nvSpPr>
        <p:spPr bwMode="auto">
          <a:xfrm>
            <a:off x="3374013" y="1769933"/>
            <a:ext cx="2616166" cy="2616166"/>
          </a:xfrm>
          <a:prstGeom prst="ellipse">
            <a:avLst/>
          </a:prstGeom>
          <a:solidFill>
            <a:schemeClr val="bg1"/>
          </a:solid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340" tIns="127475" rIns="159340" bIns="127475" numCol="1" spcCol="0" rtlCol="0" fromWordArt="0" anchor="t" anchorCtr="0" forceAA="0" compatLnSpc="1">
            <a:prstTxWarp prst="textNoShape">
              <a:avLst/>
            </a:prstTxWarp>
            <a:noAutofit/>
          </a:bodyPr>
          <a:lstStyle/>
          <a:p>
            <a:pPr marL="0" marR="0" lvl="0" indent="0" algn="l" defTabSz="81245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chemeClr val="tx1"/>
              </a:solidFill>
              <a:effectLst/>
              <a:uLnTx/>
              <a:uFillTx/>
              <a:ea typeface="+mn-ea"/>
              <a:cs typeface="Segoe UI" pitchFamily="34" charset="0"/>
            </a:endParaRPr>
          </a:p>
        </p:txBody>
      </p:sp>
      <p:pic>
        <p:nvPicPr>
          <p:cNvPr id="31" name="Picture 30" descr="A man facing the camera at his work station">
            <a:extLst>
              <a:ext uri="{FF2B5EF4-FFF2-40B4-BE49-F238E27FC236}">
                <a16:creationId xmlns:a16="http://schemas.microsoft.com/office/drawing/2014/main" id="{3DD2A6AA-98F6-43BB-BE9B-FFCC6F19B013}"/>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3471550" y="1867470"/>
            <a:ext cx="2421092" cy="2421092"/>
          </a:xfrm>
          <a:prstGeom prst="ellipse">
            <a:avLst/>
          </a:prstGeom>
        </p:spPr>
      </p:pic>
      <p:sp>
        <p:nvSpPr>
          <p:cNvPr id="32" name="TextBox 31">
            <a:extLst>
              <a:ext uri="{FF2B5EF4-FFF2-40B4-BE49-F238E27FC236}">
                <a16:creationId xmlns:a16="http://schemas.microsoft.com/office/drawing/2014/main" id="{C298CCCD-C1D0-405D-B2F4-F5FEDE84B0D9}"/>
              </a:ext>
            </a:extLst>
          </p:cNvPr>
          <p:cNvSpPr txBox="1"/>
          <p:nvPr/>
        </p:nvSpPr>
        <p:spPr>
          <a:xfrm>
            <a:off x="3362382" y="4689818"/>
            <a:ext cx="2639428" cy="860359"/>
          </a:xfrm>
          <a:prstGeom prst="rect">
            <a:avLst/>
          </a:prstGeom>
          <a:noFill/>
        </p:spPr>
        <p:txBody>
          <a:bodyPr wrap="square" lIns="0" tIns="0" rIns="0" bIns="0" rtlCol="0" anchor="t">
            <a:noAutofit/>
          </a:bodyPr>
          <a:lstStyle/>
          <a:p>
            <a:pPr algn="ctr" defTabSz="912889">
              <a:defRPr/>
            </a:pPr>
            <a:r>
              <a:rPr lang="en-US">
                <a:latin typeface="+mj-lt"/>
              </a:rPr>
              <a:t>Community of practice to support expanding cybersecurity programs</a:t>
            </a:r>
            <a:endParaRPr kumimoji="0" lang="en-US" b="0" i="0" u="none" strike="noStrike" kern="1200" cap="none" spc="0" normalizeH="0" baseline="0" noProof="0">
              <a:ln>
                <a:noFill/>
              </a:ln>
              <a:effectLst/>
              <a:uLnTx/>
              <a:uFillTx/>
              <a:latin typeface="+mj-lt"/>
            </a:endParaRPr>
          </a:p>
        </p:txBody>
      </p:sp>
      <p:sp>
        <p:nvSpPr>
          <p:cNvPr id="33" name="outer ring">
            <a:extLst>
              <a:ext uri="{FF2B5EF4-FFF2-40B4-BE49-F238E27FC236}">
                <a16:creationId xmlns:a16="http://schemas.microsoft.com/office/drawing/2014/main" id="{0D3D8B67-00CA-4F95-AB95-CE419FD91D83}"/>
              </a:ext>
              <a:ext uri="{C183D7F6-B498-43B3-948B-1728B52AA6E4}">
                <adec:decorative xmlns:adec="http://schemas.microsoft.com/office/drawing/2017/decorative" val="1"/>
              </a:ext>
            </a:extLst>
          </p:cNvPr>
          <p:cNvSpPr>
            <a:spLocks/>
          </p:cNvSpPr>
          <p:nvPr/>
        </p:nvSpPr>
        <p:spPr bwMode="auto">
          <a:xfrm>
            <a:off x="6176357" y="1769933"/>
            <a:ext cx="2616166" cy="2616166"/>
          </a:xfrm>
          <a:prstGeom prst="ellipse">
            <a:avLst/>
          </a:prstGeom>
          <a:solidFill>
            <a:schemeClr val="bg1"/>
          </a:solid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340" tIns="127475" rIns="159340" bIns="127475" numCol="1" spcCol="0" rtlCol="0" fromWordArt="0" anchor="t" anchorCtr="0" forceAA="0" compatLnSpc="1">
            <a:prstTxWarp prst="textNoShape">
              <a:avLst/>
            </a:prstTxWarp>
            <a:noAutofit/>
          </a:bodyPr>
          <a:lstStyle/>
          <a:p>
            <a:pPr marL="0" marR="0" lvl="0" indent="0" algn="l" defTabSz="81245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chemeClr val="tx1"/>
              </a:solidFill>
              <a:effectLst/>
              <a:uLnTx/>
              <a:uFillTx/>
              <a:ea typeface="+mn-ea"/>
              <a:cs typeface="Segoe UI" pitchFamily="34" charset="0"/>
            </a:endParaRPr>
          </a:p>
        </p:txBody>
      </p:sp>
      <p:pic>
        <p:nvPicPr>
          <p:cNvPr id="34" name="Picture 33" descr="IT professional at a digital consulting firm">
            <a:extLst>
              <a:ext uri="{FF2B5EF4-FFF2-40B4-BE49-F238E27FC236}">
                <a16:creationId xmlns:a16="http://schemas.microsoft.com/office/drawing/2014/main" id="{17E35205-AA54-4E88-8795-87E5746FBD26}"/>
              </a:ext>
            </a:extLst>
          </p:cNvPr>
          <p:cNvPicPr>
            <a:picLocks/>
          </p:cNvPicPr>
          <p:nvPr/>
        </p:nvPicPr>
        <p:blipFill>
          <a:blip r:embed="rId5" cstate="screen">
            <a:extLst>
              <a:ext uri="{28A0092B-C50C-407E-A947-70E740481C1C}">
                <a14:useLocalDpi xmlns:a14="http://schemas.microsoft.com/office/drawing/2010/main"/>
              </a:ext>
            </a:extLst>
          </a:blip>
          <a:srcRect/>
          <a:stretch/>
        </p:blipFill>
        <p:spPr>
          <a:xfrm>
            <a:off x="6273894" y="1867470"/>
            <a:ext cx="2421092" cy="2421092"/>
          </a:xfrm>
          <a:prstGeom prst="ellipse">
            <a:avLst/>
          </a:prstGeom>
        </p:spPr>
      </p:pic>
      <p:sp>
        <p:nvSpPr>
          <p:cNvPr id="35" name="TextBox 34">
            <a:extLst>
              <a:ext uri="{FF2B5EF4-FFF2-40B4-BE49-F238E27FC236}">
                <a16:creationId xmlns:a16="http://schemas.microsoft.com/office/drawing/2014/main" id="{E4ECCCFA-A2FF-4C9C-9BCE-382EB44135BE}"/>
              </a:ext>
            </a:extLst>
          </p:cNvPr>
          <p:cNvSpPr txBox="1"/>
          <p:nvPr/>
        </p:nvSpPr>
        <p:spPr>
          <a:xfrm>
            <a:off x="6164726" y="4689818"/>
            <a:ext cx="2639428" cy="860359"/>
          </a:xfrm>
          <a:prstGeom prst="rect">
            <a:avLst/>
          </a:prstGeom>
          <a:noFill/>
        </p:spPr>
        <p:txBody>
          <a:bodyPr wrap="square" lIns="0" tIns="0" rIns="0" bIns="0" rtlCol="0">
            <a:noAutofit/>
          </a:bodyPr>
          <a:lstStyle/>
          <a:p>
            <a:pPr marL="0" marR="0" lvl="0" indent="0" algn="ctr" defTabSz="912889" rtl="0" eaLnBrk="1" fontAlgn="auto" latinLnBrk="0" hangingPunct="1">
              <a:lnSpc>
                <a:spcPct val="100000"/>
              </a:lnSpc>
              <a:spcBef>
                <a:spcPts val="0"/>
              </a:spcBef>
              <a:spcAft>
                <a:spcPts val="0"/>
              </a:spcAft>
              <a:buClrTx/>
              <a:buSzTx/>
              <a:buFontTx/>
              <a:buNone/>
              <a:tabLst/>
              <a:defRPr/>
            </a:pPr>
            <a:r>
              <a:rPr lang="en-US" dirty="0">
                <a:latin typeface="+mj-lt"/>
              </a:rPr>
              <a:t>Scholarships for low-income students including Veterans</a:t>
            </a:r>
            <a:endParaRPr kumimoji="0" lang="en-US" b="0" i="0" u="none" strike="noStrike" kern="1200" cap="none" spc="0" normalizeH="0" baseline="0" noProof="0" dirty="0">
              <a:ln>
                <a:noFill/>
              </a:ln>
              <a:effectLst/>
              <a:uLnTx/>
              <a:uFillTx/>
              <a:latin typeface="+mj-lt"/>
            </a:endParaRPr>
          </a:p>
        </p:txBody>
      </p:sp>
      <p:sp>
        <p:nvSpPr>
          <p:cNvPr id="36" name="outer ring">
            <a:extLst>
              <a:ext uri="{FF2B5EF4-FFF2-40B4-BE49-F238E27FC236}">
                <a16:creationId xmlns:a16="http://schemas.microsoft.com/office/drawing/2014/main" id="{0208E890-C4CD-4996-A2E3-E7F9D7125F8E}"/>
              </a:ext>
              <a:ext uri="{C183D7F6-B498-43B3-948B-1728B52AA6E4}">
                <adec:decorative xmlns:adec="http://schemas.microsoft.com/office/drawing/2017/decorative" val="1"/>
              </a:ext>
            </a:extLst>
          </p:cNvPr>
          <p:cNvSpPr>
            <a:spLocks/>
          </p:cNvSpPr>
          <p:nvPr/>
        </p:nvSpPr>
        <p:spPr bwMode="auto">
          <a:xfrm>
            <a:off x="8978701" y="1769933"/>
            <a:ext cx="2616166" cy="2616166"/>
          </a:xfrm>
          <a:prstGeom prst="ellipse">
            <a:avLst/>
          </a:prstGeom>
          <a:solidFill>
            <a:schemeClr val="bg1"/>
          </a:solid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59340" tIns="127475" rIns="159340" bIns="127475" numCol="1" spcCol="0" rtlCol="0" fromWordArt="0" anchor="t" anchorCtr="0" forceAA="0" compatLnSpc="1">
            <a:prstTxWarp prst="textNoShape">
              <a:avLst/>
            </a:prstTxWarp>
            <a:noAutofit/>
          </a:bodyPr>
          <a:lstStyle/>
          <a:p>
            <a:pPr marL="0" marR="0" lvl="0" indent="0" algn="l" defTabSz="81245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chemeClr val="tx1"/>
              </a:solidFill>
              <a:effectLst/>
              <a:uLnTx/>
              <a:uFillTx/>
              <a:ea typeface="+mn-ea"/>
              <a:cs typeface="Segoe UI" pitchFamily="34" charset="0"/>
            </a:endParaRPr>
          </a:p>
        </p:txBody>
      </p:sp>
      <p:pic>
        <p:nvPicPr>
          <p:cNvPr id="37" name="Picture 36" descr="Portrait of smiling female smiling while interacting virtually">
            <a:extLst>
              <a:ext uri="{FF2B5EF4-FFF2-40B4-BE49-F238E27FC236}">
                <a16:creationId xmlns:a16="http://schemas.microsoft.com/office/drawing/2014/main" id="{9F093B55-32AE-4C9F-A070-6D23CF3AFFA8}"/>
              </a:ext>
            </a:extLst>
          </p:cNvPr>
          <p:cNvPicPr>
            <a:picLocks/>
          </p:cNvPicPr>
          <p:nvPr/>
        </p:nvPicPr>
        <p:blipFill>
          <a:blip r:embed="rId6" cstate="screen">
            <a:extLst>
              <a:ext uri="{28A0092B-C50C-407E-A947-70E740481C1C}">
                <a14:useLocalDpi xmlns:a14="http://schemas.microsoft.com/office/drawing/2010/main"/>
              </a:ext>
            </a:extLst>
          </a:blip>
          <a:srcRect/>
          <a:stretch/>
        </p:blipFill>
        <p:spPr>
          <a:xfrm>
            <a:off x="9076238" y="1867470"/>
            <a:ext cx="2421092" cy="2421092"/>
          </a:xfrm>
          <a:prstGeom prst="ellipse">
            <a:avLst/>
          </a:prstGeom>
        </p:spPr>
      </p:pic>
      <p:sp>
        <p:nvSpPr>
          <p:cNvPr id="38" name="TextBox 37">
            <a:extLst>
              <a:ext uri="{FF2B5EF4-FFF2-40B4-BE49-F238E27FC236}">
                <a16:creationId xmlns:a16="http://schemas.microsoft.com/office/drawing/2014/main" id="{4B490234-E8A0-4887-B8F8-43079A54236D}"/>
              </a:ext>
            </a:extLst>
          </p:cNvPr>
          <p:cNvSpPr txBox="1"/>
          <p:nvPr/>
        </p:nvSpPr>
        <p:spPr>
          <a:xfrm>
            <a:off x="8967070" y="4689818"/>
            <a:ext cx="2639428" cy="860359"/>
          </a:xfrm>
          <a:prstGeom prst="rect">
            <a:avLst/>
          </a:prstGeom>
          <a:noFill/>
        </p:spPr>
        <p:txBody>
          <a:bodyPr wrap="square" lIns="0" tIns="0" rIns="0" bIns="0" rtlCol="0">
            <a:noAutofit/>
          </a:bodyPr>
          <a:lstStyle/>
          <a:p>
            <a:pPr marL="0" marR="0" lvl="0" indent="0" algn="ctr" defTabSz="912889" rtl="0" eaLnBrk="1" fontAlgn="auto" latinLnBrk="0" hangingPunct="1">
              <a:lnSpc>
                <a:spcPct val="100000"/>
              </a:lnSpc>
              <a:spcBef>
                <a:spcPts val="0"/>
              </a:spcBef>
              <a:spcAft>
                <a:spcPts val="0"/>
              </a:spcAft>
              <a:buClrTx/>
              <a:buSzTx/>
              <a:buFontTx/>
              <a:buNone/>
              <a:tabLst/>
              <a:defRPr/>
            </a:pPr>
            <a:r>
              <a:rPr lang="en-US">
                <a:latin typeface="+mj-lt"/>
              </a:rPr>
              <a:t>Ready-to-teach curriculum and teaching materials</a:t>
            </a:r>
            <a:endParaRPr kumimoji="0" lang="en-US" b="0" i="0" u="none" strike="noStrike" kern="1200" cap="none" spc="0" normalizeH="0" baseline="0" noProof="0">
              <a:ln>
                <a:noFill/>
              </a:ln>
              <a:effectLst/>
              <a:uLnTx/>
              <a:uFillTx/>
              <a:latin typeface="+mj-lt"/>
            </a:endParaRPr>
          </a:p>
        </p:txBody>
      </p:sp>
    </p:spTree>
    <p:extLst>
      <p:ext uri="{BB962C8B-B14F-4D97-AF65-F5344CB8AC3E}">
        <p14:creationId xmlns:p14="http://schemas.microsoft.com/office/powerpoint/2010/main" val="6175273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35" presetClass="path" presetSubtype="0" decel="100000" fill="hold" grpId="1" nodeType="withEffect">
                                  <p:stCondLst>
                                    <p:cond delay="0"/>
                                  </p:stCondLst>
                                  <p:childTnLst>
                                    <p:animMotion origin="layout" path="M -2.08333E-7 3.7037E-6 L -2.08333E-7 -0.07269 " pathEditMode="relative" rAng="0" ptsTypes="AA">
                                      <p:cBhvr>
                                        <p:cTn id="9" dur="1000" spd="-100000" fill="hold"/>
                                        <p:tgtEl>
                                          <p:spTgt spid="7"/>
                                        </p:tgtEl>
                                        <p:attrNameLst>
                                          <p:attrName>ppt_x</p:attrName>
                                          <p:attrName>ppt_y</p:attrName>
                                        </p:attrNameLst>
                                      </p:cBhvr>
                                      <p:rCtr x="0" y="-3634"/>
                                    </p:animMotion>
                                  </p:childTnLst>
                                </p:cTn>
                              </p:par>
                              <p:par>
                                <p:cTn id="10" presetID="10"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400"/>
                                        <p:tgtEl>
                                          <p:spTgt spid="26"/>
                                        </p:tgtEl>
                                      </p:cBhvr>
                                    </p:animEffect>
                                  </p:childTnLst>
                                </p:cTn>
                              </p:par>
                              <p:par>
                                <p:cTn id="13" presetID="35" presetClass="path" presetSubtype="0" decel="100000" fill="hold" grpId="1" nodeType="withEffect">
                                  <p:stCondLst>
                                    <p:cond delay="0"/>
                                  </p:stCondLst>
                                  <p:childTnLst>
                                    <p:animMotion origin="layout" path="M 0 1.48148E-6 L -0.29909 1.48148E-6 " pathEditMode="relative" rAng="0" ptsTypes="AA">
                                      <p:cBhvr>
                                        <p:cTn id="14" dur="1000" spd="-100000" fill="hold"/>
                                        <p:tgtEl>
                                          <p:spTgt spid="26"/>
                                        </p:tgtEl>
                                        <p:attrNameLst>
                                          <p:attrName>ppt_x</p:attrName>
                                          <p:attrName>ppt_y</p:attrName>
                                        </p:attrNameLst>
                                      </p:cBhvr>
                                      <p:rCtr x="-14961" y="0"/>
                                    </p:animMotion>
                                  </p:childTnLst>
                                </p:cTn>
                              </p:par>
                              <p:par>
                                <p:cTn id="15" presetID="10" presetClass="entr" presetSubtype="0" fill="hold" grpId="0" nodeType="withEffect">
                                  <p:stCondLst>
                                    <p:cond delay="60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6" presetClass="emph" presetSubtype="0" accel="100000" autoRev="1" fill="hold" grpId="1" nodeType="withEffect">
                                  <p:stCondLst>
                                    <p:cond delay="100"/>
                                  </p:stCondLst>
                                  <p:childTnLst>
                                    <p:animScale>
                                      <p:cBhvr>
                                        <p:cTn id="19" dur="500" fill="hold"/>
                                        <p:tgtEl>
                                          <p:spTgt spid="27"/>
                                        </p:tgtEl>
                                      </p:cBhvr>
                                      <p:by x="50000" y="50000"/>
                                    </p:animScale>
                                  </p:childTnLst>
                                </p:cTn>
                              </p:par>
                              <p:par>
                                <p:cTn id="20" presetID="6" presetClass="emph" presetSubtype="0" decel="100000" autoRev="1" fill="hold" grpId="2" nodeType="withEffect">
                                  <p:stCondLst>
                                    <p:cond delay="900"/>
                                  </p:stCondLst>
                                  <p:childTnLst>
                                    <p:animScale>
                                      <p:cBhvr>
                                        <p:cTn id="21" dur="200" fill="hold"/>
                                        <p:tgtEl>
                                          <p:spTgt spid="27"/>
                                        </p:tgtEl>
                                      </p:cBhvr>
                                      <p:by x="103000" y="103000"/>
                                    </p:animScale>
                                  </p:childTnLst>
                                </p:cTn>
                              </p:par>
                              <p:par>
                                <p:cTn id="22" presetID="10" presetClass="entr" presetSubtype="0" fill="hold" nodeType="withEffect">
                                  <p:stCondLst>
                                    <p:cond delay="5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accel="100000" autoRev="1" fill="hold" nodeType="withEffect">
                                  <p:stCondLst>
                                    <p:cond delay="0"/>
                                  </p:stCondLst>
                                  <p:childTnLst>
                                    <p:animScale>
                                      <p:cBhvr>
                                        <p:cTn id="26" dur="500" fill="hold"/>
                                        <p:tgtEl>
                                          <p:spTgt spid="28"/>
                                        </p:tgtEl>
                                      </p:cBhvr>
                                      <p:by x="85000" y="85000"/>
                                    </p:animScale>
                                  </p:childTnLst>
                                </p:cTn>
                              </p:par>
                              <p:par>
                                <p:cTn id="27" presetID="10" presetClass="entr" presetSubtype="0" fill="hold" grpId="0" nodeType="withEffect">
                                  <p:stCondLst>
                                    <p:cond delay="125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700"/>
                                        <p:tgtEl>
                                          <p:spTgt spid="29"/>
                                        </p:tgtEl>
                                      </p:cBhvr>
                                    </p:animEffect>
                                  </p:childTnLst>
                                </p:cTn>
                              </p:par>
                              <p:par>
                                <p:cTn id="30" presetID="35" presetClass="path" presetSubtype="0" decel="100000" fill="hold" grpId="1" nodeType="withEffect">
                                  <p:stCondLst>
                                    <p:cond delay="1000"/>
                                  </p:stCondLst>
                                  <p:childTnLst>
                                    <p:animMotion origin="layout" path="M -8.33333E-7 -3.7037E-6 L -8.33333E-7 0.06644 " pathEditMode="relative" rAng="0" ptsTypes="AA">
                                      <p:cBhvr>
                                        <p:cTn id="31" dur="1000" spd="-100000" fill="hold"/>
                                        <p:tgtEl>
                                          <p:spTgt spid="29"/>
                                        </p:tgtEl>
                                        <p:attrNameLst>
                                          <p:attrName>ppt_x</p:attrName>
                                          <p:attrName>ppt_y</p:attrName>
                                        </p:attrNameLst>
                                      </p:cBhvr>
                                      <p:rCtr x="0" y="3310"/>
                                    </p:animMotion>
                                  </p:childTnLst>
                                </p:cTn>
                              </p:par>
                              <p:par>
                                <p:cTn id="32" presetID="10" presetClass="entr" presetSubtype="0" fill="hold" grpId="0" nodeType="withEffect">
                                  <p:stCondLst>
                                    <p:cond delay="7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6" presetClass="emph" presetSubtype="0" accel="100000" autoRev="1" fill="hold" grpId="1" nodeType="withEffect">
                                  <p:stCondLst>
                                    <p:cond delay="200"/>
                                  </p:stCondLst>
                                  <p:childTnLst>
                                    <p:animScale>
                                      <p:cBhvr>
                                        <p:cTn id="36" dur="500" fill="hold"/>
                                        <p:tgtEl>
                                          <p:spTgt spid="30"/>
                                        </p:tgtEl>
                                      </p:cBhvr>
                                      <p:by x="50000" y="50000"/>
                                    </p:animScale>
                                  </p:childTnLst>
                                </p:cTn>
                              </p:par>
                              <p:par>
                                <p:cTn id="37" presetID="6" presetClass="emph" presetSubtype="0" decel="100000" autoRev="1" fill="hold" grpId="2" nodeType="withEffect">
                                  <p:stCondLst>
                                    <p:cond delay="1000"/>
                                  </p:stCondLst>
                                  <p:childTnLst>
                                    <p:animScale>
                                      <p:cBhvr>
                                        <p:cTn id="38" dur="200" fill="hold"/>
                                        <p:tgtEl>
                                          <p:spTgt spid="30"/>
                                        </p:tgtEl>
                                      </p:cBhvr>
                                      <p:by x="103000" y="103000"/>
                                    </p:animScale>
                                  </p:childTnLst>
                                </p:cTn>
                              </p:par>
                              <p:par>
                                <p:cTn id="39" presetID="10" presetClass="entr" presetSubtype="0" fill="hold" nodeType="withEffect">
                                  <p:stCondLst>
                                    <p:cond delay="50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6" presetClass="emph" presetSubtype="0" accel="100000" autoRev="1" fill="hold" nodeType="withEffect">
                                  <p:stCondLst>
                                    <p:cond delay="0"/>
                                  </p:stCondLst>
                                  <p:childTnLst>
                                    <p:animScale>
                                      <p:cBhvr>
                                        <p:cTn id="43" dur="500" fill="hold"/>
                                        <p:tgtEl>
                                          <p:spTgt spid="31"/>
                                        </p:tgtEl>
                                      </p:cBhvr>
                                      <p:by x="85000" y="85000"/>
                                    </p:animScale>
                                  </p:childTnLst>
                                </p:cTn>
                              </p:par>
                              <p:par>
                                <p:cTn id="44" presetID="10" presetClass="entr" presetSubtype="0" fill="hold" grpId="0" nodeType="withEffect">
                                  <p:stCondLst>
                                    <p:cond delay="140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700"/>
                                        <p:tgtEl>
                                          <p:spTgt spid="32"/>
                                        </p:tgtEl>
                                      </p:cBhvr>
                                    </p:animEffect>
                                  </p:childTnLst>
                                </p:cTn>
                              </p:par>
                              <p:par>
                                <p:cTn id="47" presetID="35" presetClass="path" presetSubtype="0" decel="100000" fill="hold" grpId="1" nodeType="withEffect">
                                  <p:stCondLst>
                                    <p:cond delay="1100"/>
                                  </p:stCondLst>
                                  <p:childTnLst>
                                    <p:animMotion origin="layout" path="M 2.91667E-6 -3.7037E-6 L 2.91667E-6 0.06644 " pathEditMode="relative" rAng="0" ptsTypes="AA">
                                      <p:cBhvr>
                                        <p:cTn id="48" dur="1000" spd="-100000" fill="hold"/>
                                        <p:tgtEl>
                                          <p:spTgt spid="32"/>
                                        </p:tgtEl>
                                        <p:attrNameLst>
                                          <p:attrName>ppt_x</p:attrName>
                                          <p:attrName>ppt_y</p:attrName>
                                        </p:attrNameLst>
                                      </p:cBhvr>
                                      <p:rCtr x="0" y="3310"/>
                                    </p:animMotion>
                                  </p:childTnLst>
                                </p:cTn>
                              </p:par>
                              <p:par>
                                <p:cTn id="49" presetID="10" presetClass="entr" presetSubtype="0" fill="hold" grpId="0" nodeType="withEffect">
                                  <p:stCondLst>
                                    <p:cond delay="80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6" presetClass="emph" presetSubtype="0" accel="100000" autoRev="1" fill="hold" grpId="1" nodeType="withEffect">
                                  <p:stCondLst>
                                    <p:cond delay="300"/>
                                  </p:stCondLst>
                                  <p:childTnLst>
                                    <p:animScale>
                                      <p:cBhvr>
                                        <p:cTn id="53" dur="500" fill="hold"/>
                                        <p:tgtEl>
                                          <p:spTgt spid="33"/>
                                        </p:tgtEl>
                                      </p:cBhvr>
                                      <p:by x="50000" y="50000"/>
                                    </p:animScale>
                                  </p:childTnLst>
                                </p:cTn>
                              </p:par>
                              <p:par>
                                <p:cTn id="54" presetID="6" presetClass="emph" presetSubtype="0" decel="100000" autoRev="1" fill="hold" grpId="2" nodeType="withEffect">
                                  <p:stCondLst>
                                    <p:cond delay="1100"/>
                                  </p:stCondLst>
                                  <p:childTnLst>
                                    <p:animScale>
                                      <p:cBhvr>
                                        <p:cTn id="55" dur="200" fill="hold"/>
                                        <p:tgtEl>
                                          <p:spTgt spid="33"/>
                                        </p:tgtEl>
                                      </p:cBhvr>
                                      <p:by x="103000" y="103000"/>
                                    </p:animScale>
                                  </p:childTnLst>
                                </p:cTn>
                              </p:par>
                              <p:par>
                                <p:cTn id="56" presetID="10" presetClass="entr" presetSubtype="0" fill="hold" nodeType="withEffect">
                                  <p:stCondLst>
                                    <p:cond delay="50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par>
                                <p:cTn id="59" presetID="6" presetClass="emph" presetSubtype="0" accel="100000" autoRev="1" fill="hold" nodeType="withEffect">
                                  <p:stCondLst>
                                    <p:cond delay="0"/>
                                  </p:stCondLst>
                                  <p:childTnLst>
                                    <p:animScale>
                                      <p:cBhvr>
                                        <p:cTn id="60" dur="500" fill="hold"/>
                                        <p:tgtEl>
                                          <p:spTgt spid="34"/>
                                        </p:tgtEl>
                                      </p:cBhvr>
                                      <p:by x="85000" y="85000"/>
                                    </p:animScale>
                                  </p:childTnLst>
                                </p:cTn>
                              </p:par>
                              <p:par>
                                <p:cTn id="61" presetID="10" presetClass="entr" presetSubtype="0" fill="hold" grpId="0" nodeType="withEffect">
                                  <p:stCondLst>
                                    <p:cond delay="15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700"/>
                                        <p:tgtEl>
                                          <p:spTgt spid="35"/>
                                        </p:tgtEl>
                                      </p:cBhvr>
                                    </p:animEffect>
                                  </p:childTnLst>
                                </p:cTn>
                              </p:par>
                              <p:par>
                                <p:cTn id="64" presetID="35" presetClass="path" presetSubtype="0" decel="100000" fill="hold" grpId="1" nodeType="withEffect">
                                  <p:stCondLst>
                                    <p:cond delay="1200"/>
                                  </p:stCondLst>
                                  <p:childTnLst>
                                    <p:animMotion origin="layout" path="M -3.125E-6 -3.7037E-6 L -3.125E-6 0.06644 " pathEditMode="relative" rAng="0" ptsTypes="AA">
                                      <p:cBhvr>
                                        <p:cTn id="65" dur="1000" spd="-100000" fill="hold"/>
                                        <p:tgtEl>
                                          <p:spTgt spid="35"/>
                                        </p:tgtEl>
                                        <p:attrNameLst>
                                          <p:attrName>ppt_x</p:attrName>
                                          <p:attrName>ppt_y</p:attrName>
                                        </p:attrNameLst>
                                      </p:cBhvr>
                                      <p:rCtr x="0" y="3310"/>
                                    </p:animMotion>
                                  </p:childTnLst>
                                </p:cTn>
                              </p:par>
                              <p:par>
                                <p:cTn id="66" presetID="10" presetClass="entr" presetSubtype="0" fill="hold" grpId="0" nodeType="withEffect">
                                  <p:stCondLst>
                                    <p:cond delay="80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6" presetClass="emph" presetSubtype="0" accel="100000" autoRev="1" fill="hold" grpId="1" nodeType="withEffect">
                                  <p:stCondLst>
                                    <p:cond delay="300"/>
                                  </p:stCondLst>
                                  <p:childTnLst>
                                    <p:animScale>
                                      <p:cBhvr>
                                        <p:cTn id="70" dur="500" fill="hold"/>
                                        <p:tgtEl>
                                          <p:spTgt spid="36"/>
                                        </p:tgtEl>
                                      </p:cBhvr>
                                      <p:by x="50000" y="50000"/>
                                    </p:animScale>
                                  </p:childTnLst>
                                </p:cTn>
                              </p:par>
                              <p:par>
                                <p:cTn id="71" presetID="6" presetClass="emph" presetSubtype="0" decel="100000" autoRev="1" fill="hold" grpId="2" nodeType="withEffect">
                                  <p:stCondLst>
                                    <p:cond delay="1100"/>
                                  </p:stCondLst>
                                  <p:childTnLst>
                                    <p:animScale>
                                      <p:cBhvr>
                                        <p:cTn id="72" dur="200" fill="hold"/>
                                        <p:tgtEl>
                                          <p:spTgt spid="36"/>
                                        </p:tgtEl>
                                      </p:cBhvr>
                                      <p:by x="103000" y="103000"/>
                                    </p:animScale>
                                  </p:childTnLst>
                                </p:cTn>
                              </p:par>
                              <p:par>
                                <p:cTn id="73" presetID="10" presetClass="entr" presetSubtype="0" fill="hold" nodeType="withEffect">
                                  <p:stCondLst>
                                    <p:cond delay="50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6" presetClass="emph" presetSubtype="0" accel="100000" autoRev="1" fill="hold" nodeType="withEffect">
                                  <p:stCondLst>
                                    <p:cond delay="0"/>
                                  </p:stCondLst>
                                  <p:childTnLst>
                                    <p:animScale>
                                      <p:cBhvr>
                                        <p:cTn id="77" dur="500" fill="hold"/>
                                        <p:tgtEl>
                                          <p:spTgt spid="37"/>
                                        </p:tgtEl>
                                      </p:cBhvr>
                                      <p:by x="85000" y="85000"/>
                                    </p:animScale>
                                  </p:childTnLst>
                                </p:cTn>
                              </p:par>
                              <p:par>
                                <p:cTn id="78" presetID="10" presetClass="entr" presetSubtype="0" fill="hold" grpId="0" nodeType="withEffect">
                                  <p:stCondLst>
                                    <p:cond delay="1500"/>
                                  </p:stCondLst>
                                  <p:childTnLst>
                                    <p:set>
                                      <p:cBhvr>
                                        <p:cTn id="79" dur="1" fill="hold">
                                          <p:stCondLst>
                                            <p:cond delay="0"/>
                                          </p:stCondLst>
                                        </p:cTn>
                                        <p:tgtEl>
                                          <p:spTgt spid="38"/>
                                        </p:tgtEl>
                                        <p:attrNameLst>
                                          <p:attrName>style.visibility</p:attrName>
                                        </p:attrNameLst>
                                      </p:cBhvr>
                                      <p:to>
                                        <p:strVal val="visible"/>
                                      </p:to>
                                    </p:set>
                                    <p:animEffect transition="in" filter="fade">
                                      <p:cBhvr>
                                        <p:cTn id="80" dur="700"/>
                                        <p:tgtEl>
                                          <p:spTgt spid="38"/>
                                        </p:tgtEl>
                                      </p:cBhvr>
                                    </p:animEffect>
                                  </p:childTnLst>
                                </p:cTn>
                              </p:par>
                              <p:par>
                                <p:cTn id="81" presetID="35" presetClass="path" presetSubtype="0" decel="100000" fill="hold" grpId="1" nodeType="withEffect">
                                  <p:stCondLst>
                                    <p:cond delay="1100"/>
                                  </p:stCondLst>
                                  <p:childTnLst>
                                    <p:animMotion origin="layout" path="M 6.25E-7 -3.7037E-6 L 6.25E-7 0.06644 " pathEditMode="relative" rAng="0" ptsTypes="AA">
                                      <p:cBhvr>
                                        <p:cTn id="82" dur="1000" spd="-100000" fill="hold"/>
                                        <p:tgtEl>
                                          <p:spTgt spid="38"/>
                                        </p:tgtEl>
                                        <p:attrNameLst>
                                          <p:attrName>ppt_x</p:attrName>
                                          <p:attrName>ppt_y</p:attrName>
                                        </p:attrNameLst>
                                      </p:cBhvr>
                                      <p:rCtr x="0" y="3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26" grpId="0" animBg="1"/>
      <p:bldP spid="26" grpId="1" animBg="1"/>
      <p:bldP spid="27" grpId="0" animBg="1"/>
      <p:bldP spid="27" grpId="1" animBg="1"/>
      <p:bldP spid="27" grpId="2" animBg="1"/>
      <p:bldP spid="29" grpId="0"/>
      <p:bldP spid="29" grpId="1"/>
      <p:bldP spid="30" grpId="0" animBg="1"/>
      <p:bldP spid="30" grpId="1" animBg="1"/>
      <p:bldP spid="30" grpId="2" animBg="1"/>
      <p:bldP spid="32" grpId="0"/>
      <p:bldP spid="32" grpId="1"/>
      <p:bldP spid="33" grpId="0" animBg="1"/>
      <p:bldP spid="33" grpId="1" animBg="1"/>
      <p:bldP spid="33" grpId="2" animBg="1"/>
      <p:bldP spid="35" grpId="0"/>
      <p:bldP spid="35" grpId="1"/>
      <p:bldP spid="36" grpId="0" animBg="1"/>
      <p:bldP spid="36" grpId="1" animBg="1"/>
      <p:bldP spid="36" grpId="2" animBg="1"/>
      <p:bldP spid="38" grpId="0"/>
      <p:bldP spid="38" grpId="1"/>
    </p:bldLst>
  </p:timing>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1_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3.xml><?xml version="1.0" encoding="utf-8"?>
<a:theme xmlns:a="http://schemas.openxmlformats.org/drawingml/2006/main" name="2_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28978FA60DCD41A4C900934740484F" ma:contentTypeVersion="10" ma:contentTypeDescription="Create a new document." ma:contentTypeScope="" ma:versionID="34cfc60d2b0e61f65287f02241c3ba55">
  <xsd:schema xmlns:xsd="http://www.w3.org/2001/XMLSchema" xmlns:xs="http://www.w3.org/2001/XMLSchema" xmlns:p="http://schemas.microsoft.com/office/2006/metadata/properties" xmlns:ns2="99fdbb69-80dc-4153-8851-955965e9f7e7" xmlns:ns3="19d8f5e3-8d41-4def-b3bc-6911b5202398" targetNamespace="http://schemas.microsoft.com/office/2006/metadata/properties" ma:root="true" ma:fieldsID="6d94bad0148711c010f1119d792b79ae" ns2:_="" ns3:_="">
    <xsd:import namespace="99fdbb69-80dc-4153-8851-955965e9f7e7"/>
    <xsd:import namespace="19d8f5e3-8d41-4def-b3bc-6911b520239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fdbb69-80dc-4153-8851-955965e9f7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d8f5e3-8d41-4def-b3bc-6911b520239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EAF05B-E9BE-43A2-8570-CFE786A56450}"/>
</file>

<file path=customXml/itemProps2.xml><?xml version="1.0" encoding="utf-8"?>
<ds:datastoreItem xmlns:ds="http://schemas.openxmlformats.org/officeDocument/2006/customXml" ds:itemID="{D9EF3D7E-4963-4A81-A73A-E40F20607D96}"/>
</file>

<file path=customXml/itemProps3.xml><?xml version="1.0" encoding="utf-8"?>
<ds:datastoreItem xmlns:ds="http://schemas.openxmlformats.org/officeDocument/2006/customXml" ds:itemID="{82C2EF56-3A89-4390-962C-C93815229786}"/>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Microsoft_brand_template_blue</Template>
  <TotalTime>0</TotalTime>
  <Words>684</Words>
  <Application>Microsoft Office PowerPoint</Application>
  <PresentationFormat>Widescreen</PresentationFormat>
  <Paragraphs>84</Paragraphs>
  <Slides>10</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Arial</vt:lpstr>
      <vt:lpstr>Calibri</vt:lpstr>
      <vt:lpstr>Consolas</vt:lpstr>
      <vt:lpstr>Segoe UI</vt:lpstr>
      <vt:lpstr>Segoe UI Semibold</vt:lpstr>
      <vt:lpstr>Wingdings</vt:lpstr>
      <vt:lpstr>White Template</vt:lpstr>
      <vt:lpstr>1_White Template</vt:lpstr>
      <vt:lpstr>2_White Template</vt:lpstr>
      <vt:lpstr>Advancing Pennsylvania’s Cybersecurity</vt:lpstr>
      <vt:lpstr>Microsoft security signals</vt:lpstr>
      <vt:lpstr>The state of cybercrime</vt:lpstr>
      <vt:lpstr>What we’re seeing in ransomware data and signals</vt:lpstr>
      <vt:lpstr>PowerPoint Presentation</vt:lpstr>
      <vt:lpstr>Microsoft’s commitment to accelerate cybersecurity</vt:lpstr>
      <vt:lpstr>Urgent action is needed to address the cybersecurity skills crisis</vt:lpstr>
      <vt:lpstr>Our commitment</vt:lpstr>
      <vt:lpstr>Supporting your institution with cybersecurity resources </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2022-03-23T23:38:10Z</dcterms:created>
  <dcterms:modified xsi:type="dcterms:W3CDTF">2022-03-23T23:39:33Z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0x0101006128978FA60DCD41A4C900934740484F</vt:lpwstr>
  </property>
</Properties>
</file>