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601" r:id="rId4"/>
    <p:sldMasterId id="2147486016" r:id="rId5"/>
    <p:sldMasterId id="2147486069" r:id="rId6"/>
    <p:sldMasterId id="2147486079" r:id="rId7"/>
  </p:sldMasterIdLst>
  <p:notesMasterIdLst>
    <p:notesMasterId r:id="rId20"/>
  </p:notesMasterIdLst>
  <p:sldIdLst>
    <p:sldId id="2144866531" r:id="rId8"/>
    <p:sldId id="2144866521" r:id="rId9"/>
    <p:sldId id="318" r:id="rId10"/>
    <p:sldId id="2146846774" r:id="rId11"/>
    <p:sldId id="2146846779" r:id="rId12"/>
    <p:sldId id="2146846772" r:id="rId13"/>
    <p:sldId id="2146846778" r:id="rId14"/>
    <p:sldId id="1606" r:id="rId15"/>
    <p:sldId id="2146846780" r:id="rId16"/>
    <p:sldId id="2146846776" r:id="rId17"/>
    <p:sldId id="2146846781" r:id="rId18"/>
    <p:sldId id="2144866533" r:id="rId19"/>
  </p:sldIdLst>
  <p:sldSz cx="12192000" cy="6858000"/>
  <p:notesSz cx="7026275" cy="9312275"/>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33" userDrawn="1">
          <p15:clr>
            <a:srgbClr val="A4A3A4"/>
          </p15:clr>
        </p15:guide>
        <p15:guide id="2" pos="2213"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2287845-166F-78EA-0B41-0ABA08E79D0E}" name="Voo, Julia Sou Yui" initials="VJSY" userId="S::julia.voo@hp.com::e2bedf11-3d18-4822-a00f-c8603e88ac8f" providerId="AD"/>
  <p188:author id="{F2840758-DB08-9D25-8711-85F6AA18C0B6}" name="Dr. Kimberlee Ann Brannock" initials="KB" userId="Dr. Kimberlee Ann Brannock" providerId="None"/>
  <p188:author id="{359B028D-BD26-A22F-7C6F-CCA188022E52}" name="Dr. Kimberlee Ann Brannock" initials="DKAB" userId="1603b1c6720361b6"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hn, Gloria" initials="AG" lastIdx="9" clrIdx="0">
    <p:extLst>
      <p:ext uri="{19B8F6BF-5375-455C-9EA6-DF929625EA0E}">
        <p15:presenceInfo xmlns:p15="http://schemas.microsoft.com/office/powerpoint/2012/main" userId="S::gloria.ahn@hp.com::87cccd54-ae4e-4f12-9a73-911d290772b0" providerId="AD"/>
      </p:ext>
    </p:extLst>
  </p:cmAuthor>
  <p:cmAuthor id="2" name="Steinman, Kellie" initials="SK" lastIdx="5" clrIdx="1">
    <p:extLst>
      <p:ext uri="{19B8F6BF-5375-455C-9EA6-DF929625EA0E}">
        <p15:presenceInfo xmlns:p15="http://schemas.microsoft.com/office/powerpoint/2012/main" userId="S::kellie.steinman@hp.com::f6bee95d-c9a1-45fc-8809-1738e77abaa8" providerId="AD"/>
      </p:ext>
    </p:extLst>
  </p:cmAuthor>
  <p:cmAuthor id="3" name="Reid, Paul (ATL)" initials="R(" lastIdx="1" clrIdx="2">
    <p:extLst>
      <p:ext uri="{19B8F6BF-5375-455C-9EA6-DF929625EA0E}">
        <p15:presenceInfo xmlns:p15="http://schemas.microsoft.com/office/powerpoint/2012/main" userId="S::paul.reid2@hp.com::6c9c8d60-3d86-4648-b120-260591628c09" providerId="AD"/>
      </p:ext>
    </p:extLst>
  </p:cmAuthor>
  <p:cmAuthor id="4" name="Payne, Jodi" initials="PJ" lastIdx="2" clrIdx="3">
    <p:extLst>
      <p:ext uri="{19B8F6BF-5375-455C-9EA6-DF929625EA0E}">
        <p15:presenceInfo xmlns:p15="http://schemas.microsoft.com/office/powerpoint/2012/main" userId="S::jodi.payne@hp.com::a178e0b9-f0b2-4098-bcc4-a6503be6e16c" providerId="AD"/>
      </p:ext>
    </p:extLst>
  </p:cmAuthor>
  <p:cmAuthor id="5" name="Godsal, Vanessa" initials="GV" lastIdx="2" clrIdx="4">
    <p:extLst>
      <p:ext uri="{19B8F6BF-5375-455C-9EA6-DF929625EA0E}">
        <p15:presenceInfo xmlns:p15="http://schemas.microsoft.com/office/powerpoint/2012/main" userId="S::vgodsal@hp.com::6ed9ff57-0657-4da0-bbab-61272abc9bd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B6B"/>
    <a:srgbClr val="004B6D"/>
    <a:srgbClr val="FFFFFF"/>
    <a:srgbClr val="0070C0"/>
    <a:srgbClr val="DA623E"/>
    <a:srgbClr val="00CC00"/>
    <a:srgbClr val="0071A0"/>
    <a:srgbClr val="44B2E2"/>
    <a:srgbClr val="E6E6E6"/>
    <a:srgbClr val="C2E6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60AB09-86DD-48B0-B10E-5DB2F73DB8B5}" v="8" dt="2022-03-28T16:25:19.1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7095" autoAdjust="0"/>
    <p:restoredTop sz="92346" autoAdjust="0"/>
  </p:normalViewPr>
  <p:slideViewPr>
    <p:cSldViewPr snapToGrid="0">
      <p:cViewPr varScale="1">
        <p:scale>
          <a:sx n="67" d="100"/>
          <a:sy n="67" d="100"/>
        </p:scale>
        <p:origin x="96" y="13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50" d="100"/>
        <a:sy n="150" d="100"/>
      </p:scale>
      <p:origin x="0" y="-3800"/>
    </p:cViewPr>
  </p:sorterViewPr>
  <p:notesViewPr>
    <p:cSldViewPr snapToGrid="0" showGuides="1">
      <p:cViewPr varScale="1">
        <p:scale>
          <a:sx n="35" d="100"/>
          <a:sy n="35" d="100"/>
        </p:scale>
        <p:origin x="2112" y="48"/>
      </p:cViewPr>
      <p:guideLst>
        <p:guide orient="horz" pos="2933"/>
        <p:guide pos="2213"/>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commentAuthors" Target="commentAuthors.xml"/><Relationship Id="rId27" Type="http://schemas.microsoft.com/office/2015/10/relationships/revisionInfo" Target="revisionInfo.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719" cy="467231"/>
          </a:xfrm>
          <a:prstGeom prst="rect">
            <a:avLst/>
          </a:prstGeom>
        </p:spPr>
        <p:txBody>
          <a:bodyPr vert="horz" lIns="93360" tIns="46680" rIns="93360" bIns="46680" rtlCol="0"/>
          <a:lstStyle>
            <a:lvl1pPr algn="l">
              <a:defRPr sz="1200"/>
            </a:lvl1pPr>
          </a:lstStyle>
          <a:p>
            <a:endParaRPr lang="en-US" dirty="0"/>
          </a:p>
        </p:txBody>
      </p:sp>
      <p:sp>
        <p:nvSpPr>
          <p:cNvPr id="3" name="Date Placeholder 2"/>
          <p:cNvSpPr>
            <a:spLocks noGrp="1"/>
          </p:cNvSpPr>
          <p:nvPr>
            <p:ph type="dt" idx="1"/>
          </p:nvPr>
        </p:nvSpPr>
        <p:spPr>
          <a:xfrm>
            <a:off x="3979930" y="0"/>
            <a:ext cx="3044719" cy="467231"/>
          </a:xfrm>
          <a:prstGeom prst="rect">
            <a:avLst/>
          </a:prstGeom>
        </p:spPr>
        <p:txBody>
          <a:bodyPr vert="horz" lIns="93360" tIns="46680" rIns="93360" bIns="46680" rtlCol="0"/>
          <a:lstStyle>
            <a:lvl1pPr algn="r">
              <a:defRPr sz="1200"/>
            </a:lvl1pPr>
          </a:lstStyle>
          <a:p>
            <a:fld id="{65ECAF9B-8B66-40E0-ACF2-356D0577C353}" type="datetimeFigureOut">
              <a:rPr lang="en-US" smtClean="0"/>
              <a:t>3/29/2022</a:t>
            </a:fld>
            <a:endParaRPr lang="en-US" dirty="0"/>
          </a:p>
        </p:txBody>
      </p:sp>
      <p:sp>
        <p:nvSpPr>
          <p:cNvPr id="4" name="Slide Image Placeholder 3"/>
          <p:cNvSpPr>
            <a:spLocks noGrp="1" noRot="1" noChangeAspect="1"/>
          </p:cNvSpPr>
          <p:nvPr>
            <p:ph type="sldImg" idx="2"/>
          </p:nvPr>
        </p:nvSpPr>
        <p:spPr>
          <a:xfrm>
            <a:off x="719138" y="1163638"/>
            <a:ext cx="5588000" cy="3143250"/>
          </a:xfrm>
          <a:prstGeom prst="rect">
            <a:avLst/>
          </a:prstGeom>
          <a:noFill/>
          <a:ln w="12700">
            <a:solidFill>
              <a:prstClr val="black"/>
            </a:solidFill>
          </a:ln>
        </p:spPr>
        <p:txBody>
          <a:bodyPr vert="horz" lIns="93360" tIns="46680" rIns="93360" bIns="46680" rtlCol="0" anchor="ctr"/>
          <a:lstStyle/>
          <a:p>
            <a:endParaRPr lang="en-US" dirty="0"/>
          </a:p>
        </p:txBody>
      </p:sp>
      <p:sp>
        <p:nvSpPr>
          <p:cNvPr id="5" name="Notes Placeholder 4"/>
          <p:cNvSpPr>
            <a:spLocks noGrp="1"/>
          </p:cNvSpPr>
          <p:nvPr>
            <p:ph type="body" sz="quarter" idx="3"/>
          </p:nvPr>
        </p:nvSpPr>
        <p:spPr>
          <a:xfrm>
            <a:off x="702628" y="4481532"/>
            <a:ext cx="5621020" cy="3666708"/>
          </a:xfrm>
          <a:prstGeom prst="rect">
            <a:avLst/>
          </a:prstGeom>
        </p:spPr>
        <p:txBody>
          <a:bodyPr vert="horz" lIns="93360" tIns="46680" rIns="93360" bIns="4668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5046"/>
            <a:ext cx="3044719" cy="467230"/>
          </a:xfrm>
          <a:prstGeom prst="rect">
            <a:avLst/>
          </a:prstGeom>
        </p:spPr>
        <p:txBody>
          <a:bodyPr vert="horz" lIns="93360" tIns="46680" rIns="93360" bIns="4668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9930" y="8845046"/>
            <a:ext cx="3044719" cy="467230"/>
          </a:xfrm>
          <a:prstGeom prst="rect">
            <a:avLst/>
          </a:prstGeom>
        </p:spPr>
        <p:txBody>
          <a:bodyPr vert="horz" lIns="93360" tIns="46680" rIns="93360" bIns="46680" rtlCol="0" anchor="b"/>
          <a:lstStyle>
            <a:lvl1pPr algn="r">
              <a:defRPr sz="1200"/>
            </a:lvl1pPr>
          </a:lstStyle>
          <a:p>
            <a:fld id="{67360CFC-7EAD-4920-9811-82F6D0085BC5}" type="slidenum">
              <a:rPr lang="en-US" smtClean="0"/>
              <a:t>‹#›</a:t>
            </a:fld>
            <a:endParaRPr lang="en-US" dirty="0"/>
          </a:p>
        </p:txBody>
      </p:sp>
    </p:spTree>
    <p:extLst>
      <p:ext uri="{BB962C8B-B14F-4D97-AF65-F5344CB8AC3E}">
        <p14:creationId xmlns:p14="http://schemas.microsoft.com/office/powerpoint/2010/main" val="707200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2438" y="376238"/>
            <a:ext cx="4741862" cy="2667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3602">
              <a:defRPr/>
            </a:pPr>
            <a:fld id="{8547E1EE-0039-4797-B978-F453418260D1}" type="slidenum">
              <a:rPr lang="en-US" sz="1000">
                <a:solidFill>
                  <a:prstClr val="black"/>
                </a:solidFill>
                <a:latin typeface="HP Simplified Light"/>
              </a:rPr>
              <a:pPr defTabSz="933602">
                <a:defRPr/>
              </a:pPr>
              <a:t>1</a:t>
            </a:fld>
            <a:endParaRPr lang="en-US" sz="1000" dirty="0">
              <a:solidFill>
                <a:prstClr val="black"/>
              </a:solidFill>
              <a:latin typeface="HP Simplified Light"/>
            </a:endParaRPr>
          </a:p>
        </p:txBody>
      </p:sp>
    </p:spTree>
    <p:extLst>
      <p:ext uri="{BB962C8B-B14F-4D97-AF65-F5344CB8AC3E}">
        <p14:creationId xmlns:p14="http://schemas.microsoft.com/office/powerpoint/2010/main" val="3454718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2438" y="376238"/>
            <a:ext cx="4741862" cy="2667000"/>
          </a:xfrm>
        </p:spPr>
      </p:sp>
      <p:sp>
        <p:nvSpPr>
          <p:cNvPr id="3" name="Notes Placeholder 2"/>
          <p:cNvSpPr>
            <a:spLocks noGrp="1"/>
          </p:cNvSpPr>
          <p:nvPr>
            <p:ph type="body" idx="1"/>
          </p:nvPr>
        </p:nvSpPr>
        <p:spPr/>
        <p:txBody>
          <a:bodyPr/>
          <a:lstStyle/>
          <a:p>
            <a:endParaRPr lang="en-US" b="1" dirty="0"/>
          </a:p>
          <a:p>
            <a:endParaRPr lang="en-US" b="1" dirty="0"/>
          </a:p>
          <a:p>
            <a:pPr defTabSz="933602">
              <a:defRPr/>
            </a:pPr>
            <a:r>
              <a:rPr lang="en-US" dirty="0"/>
              <a:t>In this environment, it’s critical to understand that every end point purchase decision an organization makes will either make them more vulnerable or less vulnerable to attacks. Security is no longer just the responsibility of the ITDM.  Today, every decision you make is a security decision, which is why it is an integral part of every conversation we have, and why HP is considering security in everything we design and innovate.</a:t>
            </a:r>
          </a:p>
          <a:p>
            <a:endParaRPr lang="en-GB" dirty="0"/>
          </a:p>
        </p:txBody>
      </p:sp>
      <p:sp>
        <p:nvSpPr>
          <p:cNvPr id="4" name="Slide Number Placeholder 3"/>
          <p:cNvSpPr>
            <a:spLocks noGrp="1"/>
          </p:cNvSpPr>
          <p:nvPr>
            <p:ph type="sldNum" sz="quarter" idx="10"/>
          </p:nvPr>
        </p:nvSpPr>
        <p:spPr/>
        <p:txBody>
          <a:bodyPr/>
          <a:lstStyle/>
          <a:p>
            <a:pPr defTabSz="933602">
              <a:defRPr/>
            </a:pPr>
            <a:fld id="{4D75E429-AC83-448A-ABAF-9BCC2F6CBD13}" type="slidenum">
              <a:rPr lang="en-GB" sz="1100">
                <a:solidFill>
                  <a:prstClr val="black"/>
                </a:solidFill>
                <a:latin typeface="Calibri" panose="020F0502020204030204"/>
              </a:rPr>
              <a:pPr defTabSz="933602">
                <a:defRPr/>
              </a:pPr>
              <a:t>11</a:t>
            </a:fld>
            <a:endParaRPr lang="en-GB" sz="1100" dirty="0">
              <a:solidFill>
                <a:prstClr val="black"/>
              </a:solidFill>
              <a:latin typeface="Calibri" panose="020F0502020204030204"/>
            </a:endParaRPr>
          </a:p>
        </p:txBody>
      </p:sp>
    </p:spTree>
    <p:extLst>
      <p:ext uri="{BB962C8B-B14F-4D97-AF65-F5344CB8AC3E}">
        <p14:creationId xmlns:p14="http://schemas.microsoft.com/office/powerpoint/2010/main" val="790092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2438" y="376238"/>
            <a:ext cx="4741862" cy="2667000"/>
          </a:xfrm>
        </p:spPr>
      </p:sp>
      <p:sp>
        <p:nvSpPr>
          <p:cNvPr id="3" name="Notes Placeholder 2"/>
          <p:cNvSpPr>
            <a:spLocks noGrp="1"/>
          </p:cNvSpPr>
          <p:nvPr>
            <p:ph type="body" idx="1"/>
          </p:nvPr>
        </p:nvSpPr>
        <p:spPr/>
        <p:txBody>
          <a:bodyPr/>
          <a:lstStyle/>
          <a:p>
            <a:r>
              <a:rPr lang="en-US" dirty="0"/>
              <a:t>Thank you</a:t>
            </a:r>
          </a:p>
        </p:txBody>
      </p:sp>
      <p:sp>
        <p:nvSpPr>
          <p:cNvPr id="4" name="Slide Number Placeholder 3"/>
          <p:cNvSpPr>
            <a:spLocks noGrp="1"/>
          </p:cNvSpPr>
          <p:nvPr>
            <p:ph type="sldNum" sz="quarter" idx="5"/>
          </p:nvPr>
        </p:nvSpPr>
        <p:spPr/>
        <p:txBody>
          <a:bodyPr/>
          <a:lstStyle/>
          <a:p>
            <a:fld id="{8547E1EE-0039-4797-B978-F453418260D1}" type="slidenum">
              <a:rPr lang="en-US" smtClean="0"/>
              <a:pPr/>
              <a:t>12</a:t>
            </a:fld>
            <a:endParaRPr lang="en-US" dirty="0"/>
          </a:p>
        </p:txBody>
      </p:sp>
    </p:spTree>
    <p:extLst>
      <p:ext uri="{BB962C8B-B14F-4D97-AF65-F5344CB8AC3E}">
        <p14:creationId xmlns:p14="http://schemas.microsoft.com/office/powerpoint/2010/main" val="1937837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defTabSz="933602">
              <a:defRPr/>
            </a:pPr>
            <a:fld id="{8547E1EE-0039-4797-B978-F453418260D1}" type="slidenum">
              <a:rPr lang="en-US">
                <a:solidFill>
                  <a:prstClr val="black"/>
                </a:solidFill>
                <a:latin typeface="Calibri" panose="020F0502020204030204"/>
              </a:rPr>
              <a:pPr defTabSz="933602">
                <a:defRPr/>
              </a:pPr>
              <a:t>2</a:t>
            </a:fld>
            <a:endParaRPr lang="en-US" dirty="0">
              <a:solidFill>
                <a:prstClr val="black"/>
              </a:solidFill>
              <a:latin typeface="Calibri" panose="020F0502020204030204"/>
            </a:endParaRPr>
          </a:p>
        </p:txBody>
      </p:sp>
      <p:sp>
        <p:nvSpPr>
          <p:cNvPr id="6" name="Slide Image Placeholder 5"/>
          <p:cNvSpPr>
            <a:spLocks noGrp="1" noRot="1" noChangeAspect="1"/>
          </p:cNvSpPr>
          <p:nvPr>
            <p:ph type="sldImg"/>
          </p:nvPr>
        </p:nvSpPr>
        <p:spPr>
          <a:xfrm>
            <a:off x="403225" y="387350"/>
            <a:ext cx="4659313" cy="2620963"/>
          </a:xfrm>
        </p:spPr>
      </p:sp>
      <p:sp>
        <p:nvSpPr>
          <p:cNvPr id="7" name="Notes Placeholder 6"/>
          <p:cNvSpPr>
            <a:spLocks noGrp="1"/>
          </p:cNvSpPr>
          <p:nvPr>
            <p:ph type="body" idx="1"/>
          </p:nvPr>
        </p:nvSpPr>
        <p:spPr/>
        <p:txBody>
          <a:bodyPr/>
          <a:lstStyle/>
          <a:p>
            <a:endParaRPr lang="en-US" dirty="0"/>
          </a:p>
          <a:p>
            <a:r>
              <a:rPr lang="en-US" dirty="0"/>
              <a:t>Organizations are currently continuing to go through the COVID-19 pandemic with other global events unfolding while preparing for any future event that is likely to disrupt the business. </a:t>
            </a:r>
          </a:p>
          <a:p>
            <a:endParaRPr lang="en-US" dirty="0"/>
          </a:p>
          <a:p>
            <a:r>
              <a:rPr lang="en-US" dirty="0"/>
              <a:t>Because of these types of events, organizations have an obligation as responsible corporate citizens to ensure that everyone is safe. </a:t>
            </a:r>
          </a:p>
          <a:p>
            <a:endParaRPr lang="en-US" dirty="0"/>
          </a:p>
          <a:p>
            <a:r>
              <a:rPr lang="en-US" dirty="0"/>
              <a:t>Organizational leaders have an obligation to enable their employees to work safely, comfortably, and remotely with the highest level of security possible. </a:t>
            </a:r>
          </a:p>
          <a:p>
            <a:endParaRPr lang="en-US" dirty="0"/>
          </a:p>
          <a:p>
            <a:r>
              <a:rPr lang="en-US" dirty="0"/>
              <a:t>This includes ensuring the work that is conducted is being done in a manner to protect the individual, the organization, and the associated company data. </a:t>
            </a:r>
          </a:p>
          <a:p>
            <a:endParaRPr lang="en-US" dirty="0"/>
          </a:p>
          <a:p>
            <a:r>
              <a:rPr lang="en-US" dirty="0"/>
              <a:t>When this is not a key consideration, organizations introduce significant risks where it is foreseeable harm occurs at the individual and organizational level. </a:t>
            </a:r>
          </a:p>
          <a:p>
            <a:endParaRPr lang="en-US" dirty="0"/>
          </a:p>
          <a:p>
            <a:r>
              <a:rPr lang="en-US" dirty="0"/>
              <a:t>To help enable this to be a key consideration, Michael and Kimberlee will share outcome-based security leadership to help protect you, your people, brands, and your reputation.</a:t>
            </a:r>
          </a:p>
          <a:p>
            <a:endParaRPr lang="en-US" dirty="0"/>
          </a:p>
          <a:p>
            <a:r>
              <a:rPr lang="en-US" dirty="0"/>
              <a:t>Michael and Kimberlee are providing an overview of a cybersecurity model/framework comprised of cybersecurity best practices for your consideration for adopting into your remote contingency plan. </a:t>
            </a:r>
          </a:p>
          <a:p>
            <a:endParaRPr lang="en-US" dirty="0"/>
          </a:p>
          <a:p>
            <a:r>
              <a:rPr lang="en-US" dirty="0"/>
              <a:t>By implementing the cybersecurity model/framework, organizations will reduce the impact of loss of life, protect brand and reputation, alleviate and deter cybersecurity risk and vulnerabilities, avoid legalities and fines, and improve your overall security posture.  </a:t>
            </a:r>
          </a:p>
          <a:p>
            <a:endParaRPr lang="en-US" dirty="0"/>
          </a:p>
          <a:p>
            <a:endParaRPr lang="en-US" dirty="0"/>
          </a:p>
          <a:p>
            <a:endParaRPr lang="en-US" dirty="0"/>
          </a:p>
        </p:txBody>
      </p:sp>
    </p:spTree>
    <p:extLst>
      <p:ext uri="{BB962C8B-B14F-4D97-AF65-F5344CB8AC3E}">
        <p14:creationId xmlns:p14="http://schemas.microsoft.com/office/powerpoint/2010/main" val="3464065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387350"/>
            <a:ext cx="4659313" cy="26209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47E1EE-0039-4797-B978-F453418260D1}" type="slidenum">
              <a:rPr lang="en-US" smtClean="0"/>
              <a:pPr/>
              <a:t>3</a:t>
            </a:fld>
            <a:endParaRPr lang="en-US" dirty="0"/>
          </a:p>
        </p:txBody>
      </p:sp>
    </p:spTree>
    <p:extLst>
      <p:ext uri="{BB962C8B-B14F-4D97-AF65-F5344CB8AC3E}">
        <p14:creationId xmlns:p14="http://schemas.microsoft.com/office/powerpoint/2010/main" val="2074072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2438" y="376238"/>
            <a:ext cx="4741862" cy="2667000"/>
          </a:xfrm>
        </p:spPr>
      </p:sp>
      <p:sp>
        <p:nvSpPr>
          <p:cNvPr id="4" name="Slide Number Placeholder 3"/>
          <p:cNvSpPr>
            <a:spLocks noGrp="1"/>
          </p:cNvSpPr>
          <p:nvPr>
            <p:ph type="sldNum" sz="quarter" idx="5"/>
          </p:nvPr>
        </p:nvSpPr>
        <p:spPr/>
        <p:txBody>
          <a:bodyPr/>
          <a:lstStyle/>
          <a:p>
            <a:pPr defTabSz="933602">
              <a:defRPr/>
            </a:pPr>
            <a:fld id="{8547E1EE-0039-4797-B978-F453418260D1}" type="slidenum">
              <a:rPr lang="en-US">
                <a:solidFill>
                  <a:prstClr val="black"/>
                </a:solidFill>
                <a:latin typeface="Calibri" panose="020F0502020204030204"/>
              </a:rPr>
              <a:pPr defTabSz="933602">
                <a:defRPr/>
              </a:pPr>
              <a:t>4</a:t>
            </a:fld>
            <a:endParaRPr lang="en-US" dirty="0">
              <a:solidFill>
                <a:prstClr val="black"/>
              </a:solidFill>
              <a:latin typeface="Calibri" panose="020F0502020204030204"/>
            </a:endParaRPr>
          </a:p>
        </p:txBody>
      </p:sp>
      <p:sp>
        <p:nvSpPr>
          <p:cNvPr id="6" name="Notes Placeholder 5">
            <a:extLst>
              <a:ext uri="{FF2B5EF4-FFF2-40B4-BE49-F238E27FC236}">
                <a16:creationId xmlns:a16="http://schemas.microsoft.com/office/drawing/2014/main" id="{163518B8-8024-46DA-8A3C-DEDE16B8705D}"/>
              </a:ext>
            </a:extLst>
          </p:cNvPr>
          <p:cNvSpPr>
            <a:spLocks noGrp="1"/>
          </p:cNvSpPr>
          <p:nvPr>
            <p:ph type="body" sz="quarter" idx="3"/>
          </p:nvPr>
        </p:nvSpPr>
        <p:spPr/>
        <p:txBody>
          <a:bodyPr/>
          <a:lstStyle/>
          <a:p>
            <a:r>
              <a:rPr lang="en-US" dirty="0"/>
              <a:t>NOTES:</a:t>
            </a:r>
            <a:br>
              <a:rPr lang="en-US" dirty="0"/>
            </a:br>
            <a:br>
              <a:rPr lang="en-US" dirty="0"/>
            </a:br>
            <a:r>
              <a:rPr lang="en-US" dirty="0"/>
              <a:t>Remote work and hybrid work models will continue for the foreseeable future and the work landscape has forever changed. The disparity between the remote office and the tradition “office” presents a wide spectrum of new cyber security risks, vulnerabilities that are exploitable and will be exploited if not addressed proactively.  Cyber security professionals need to prepare for the ever-changing threat landscape, which includes emerging cyber security threats.</a:t>
            </a:r>
          </a:p>
          <a:p>
            <a:endParaRPr lang="en-US" dirty="0"/>
          </a:p>
          <a:p>
            <a:r>
              <a:rPr lang="en-US" b="1" dirty="0"/>
              <a:t>Social Engineering Attacks: Phishing &amp; Deepfake technology weaponized</a:t>
            </a:r>
          </a:p>
          <a:p>
            <a:r>
              <a:rPr lang="en-US" dirty="0"/>
              <a:t>Techniques for fake data, video and audio are advanced enough to be weaponized and used to create targeted content to manipulate opinions, stock prices and even worse. As in the case of other mobile attacks that rely on social engineering, the results of a phishing attacks can range from fraud to more advanced espionage. Example: Deepfake phishing attack where a bank manager in the United Arab Emirates fell victim to a threat actor’s scam. Hackers used AI voice cloning to trick the bank manager into transferring $35 million. Threat actors will use deepfake social engineering attacks to gain permissions and to access sensitive data.</a:t>
            </a:r>
          </a:p>
          <a:p>
            <a:endParaRPr lang="en-US" dirty="0"/>
          </a:p>
          <a:p>
            <a:r>
              <a:rPr lang="en-US" dirty="0"/>
              <a:t>Cybercrime via ransomware will continue to grow despite the efforts of law enforcement (FBI, Interpol and Europol, etc.). Threat actors will target companies that can afford paying ransom (even though they should never pay), and ransomware attacks will become even more sophisticated in 2022.   More fileless attacks will continue to emerge; very hard to track and trace as there is no file needed to execute the attack…runs in memory instead to serve as an example.</a:t>
            </a:r>
          </a:p>
          <a:p>
            <a:endParaRPr lang="en-US" dirty="0"/>
          </a:p>
          <a:p>
            <a:r>
              <a:rPr lang="en-US" dirty="0"/>
              <a:t>Hackers/Crackers will increasingly use penetration tools to customize attacks in real time and to live and work within victim networks as we have observed in several recent cyber security events, and this is already very evident with APTs (Advanced Persistent Threats: Russia, China, Iran as examples).  Penetration tools are the engine behind some of the most sophisticated ransomware attacks that took place in 2021 and are continuing in 2022.  It is foreseeable and likely the respective attackers will carry out data exfiltration and extortion attacks as part of their respective attacks.</a:t>
            </a:r>
          </a:p>
          <a:p>
            <a:endParaRPr lang="en-US" dirty="0"/>
          </a:p>
        </p:txBody>
      </p:sp>
    </p:spTree>
    <p:extLst>
      <p:ext uri="{BB962C8B-B14F-4D97-AF65-F5344CB8AC3E}">
        <p14:creationId xmlns:p14="http://schemas.microsoft.com/office/powerpoint/2010/main" val="2299871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We are sharing this simply to serve as a current example of end point devices targeted, which just so happened to be  a successful end point device attack by Anonymous, who is a decentralized international activist and hacktivist collective and movement primarily known for its various cyber attacks against several governments, government institutions and government agencies, corporations, and churches.</a:t>
            </a:r>
          </a:p>
        </p:txBody>
      </p:sp>
      <p:sp>
        <p:nvSpPr>
          <p:cNvPr id="4" name="Slide Number Placeholder 3"/>
          <p:cNvSpPr>
            <a:spLocks noGrp="1"/>
          </p:cNvSpPr>
          <p:nvPr>
            <p:ph type="sldNum" sz="quarter" idx="5"/>
          </p:nvPr>
        </p:nvSpPr>
        <p:spPr/>
        <p:txBody>
          <a:bodyPr/>
          <a:lstStyle/>
          <a:p>
            <a:pPr defTabSz="933602">
              <a:defRPr/>
            </a:pPr>
            <a:fld id="{67360CFC-7EAD-4920-9811-82F6D0085BC5}" type="slidenum">
              <a:rPr lang="en-US">
                <a:solidFill>
                  <a:prstClr val="black"/>
                </a:solidFill>
                <a:latin typeface="Calibri" panose="020F0502020204030204"/>
              </a:rPr>
              <a:pPr defTabSz="933602">
                <a:defRPr/>
              </a:pPr>
              <a:t>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672027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2438" y="376238"/>
            <a:ext cx="4741862" cy="2667000"/>
          </a:xfrm>
        </p:spPr>
      </p:sp>
      <p:sp>
        <p:nvSpPr>
          <p:cNvPr id="4" name="Slide Number Placeholder 3"/>
          <p:cNvSpPr>
            <a:spLocks noGrp="1"/>
          </p:cNvSpPr>
          <p:nvPr>
            <p:ph type="sldNum" sz="quarter" idx="5"/>
          </p:nvPr>
        </p:nvSpPr>
        <p:spPr/>
        <p:txBody>
          <a:bodyPr/>
          <a:lstStyle/>
          <a:p>
            <a:fld id="{8547E1EE-0039-4797-B978-F453418260D1}" type="slidenum">
              <a:rPr lang="en-US" smtClean="0"/>
              <a:pPr/>
              <a:t>6</a:t>
            </a:fld>
            <a:endParaRPr lang="en-US" dirty="0"/>
          </a:p>
        </p:txBody>
      </p:sp>
      <p:sp>
        <p:nvSpPr>
          <p:cNvPr id="6" name="Notes Placeholder 5">
            <a:extLst>
              <a:ext uri="{FF2B5EF4-FFF2-40B4-BE49-F238E27FC236}">
                <a16:creationId xmlns:a16="http://schemas.microsoft.com/office/drawing/2014/main" id="{163518B8-8024-46DA-8A3C-DEDE16B8705D}"/>
              </a:ext>
            </a:extLst>
          </p:cNvPr>
          <p:cNvSpPr>
            <a:spLocks noGrp="1"/>
          </p:cNvSpPr>
          <p:nvPr>
            <p:ph type="body" sz="quarter" idx="3"/>
          </p:nvPr>
        </p:nvSpPr>
        <p:spPr/>
        <p:txBody>
          <a:bodyPr/>
          <a:lstStyle/>
          <a:p>
            <a:endParaRPr lang="en-US" dirty="0"/>
          </a:p>
          <a:p>
            <a:r>
              <a:rPr lang="en-US" dirty="0"/>
              <a:t>General Data Protection Regulation (GDPR) in the EU</a:t>
            </a:r>
          </a:p>
          <a:p>
            <a:endParaRPr lang="en-US" dirty="0"/>
          </a:p>
          <a:p>
            <a:r>
              <a:rPr lang="en-US" dirty="0"/>
              <a:t>California Consumer Privacy Act (CCPA)</a:t>
            </a:r>
          </a:p>
          <a:p>
            <a:endParaRPr lang="en-US" dirty="0"/>
          </a:p>
          <a:p>
            <a:r>
              <a:rPr lang="en-US" dirty="0"/>
              <a:t>Latin American Data Protection Regulation (LADPA) (Argentina, Chile, Colombia, Costa Rica, Mexico, Nicaragua, Paraguay, Peru, Uruguay)</a:t>
            </a:r>
          </a:p>
          <a:p>
            <a:endParaRPr lang="en-US" dirty="0"/>
          </a:p>
          <a:p>
            <a:r>
              <a:rPr lang="en-US" dirty="0"/>
              <a:t>Gartner:  By the end of 2023, modern privacy laws will cover the personal information of 75% of the world’s population.</a:t>
            </a:r>
          </a:p>
        </p:txBody>
      </p:sp>
    </p:spTree>
    <p:extLst>
      <p:ext uri="{BB962C8B-B14F-4D97-AF65-F5344CB8AC3E}">
        <p14:creationId xmlns:p14="http://schemas.microsoft.com/office/powerpoint/2010/main" val="500034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2438" y="376238"/>
            <a:ext cx="4741862" cy="2667000"/>
          </a:xfrm>
        </p:spPr>
      </p:sp>
      <p:sp>
        <p:nvSpPr>
          <p:cNvPr id="3" name="Notes Placeholder 2"/>
          <p:cNvSpPr>
            <a:spLocks noGrp="1"/>
          </p:cNvSpPr>
          <p:nvPr>
            <p:ph type="body" idx="1"/>
          </p:nvPr>
        </p:nvSpPr>
        <p:spPr/>
        <p:txBody>
          <a:bodyPr/>
          <a:lstStyle/>
          <a:p>
            <a:endParaRPr lang="en-US" dirty="0"/>
          </a:p>
          <a:p>
            <a:r>
              <a:rPr lang="en-US" dirty="0"/>
              <a:t>1.) When procuring end point devices, we should require those devices, services and solutions to meet the National Institute of Standards and Technology (NIST) guidelines and best practices for computer security; and the U.S. Department of Defense Supply Chain Risk Management (SCRM) guidelines, which includes the NIST Cybersecurity Framework.</a:t>
            </a:r>
          </a:p>
          <a:p>
            <a:endParaRPr lang="en-US" dirty="0"/>
          </a:p>
          <a:p>
            <a:r>
              <a:rPr lang="en-US" dirty="0"/>
              <a:t>2.) With this in mind, it is advisable to update end point device procurement requirements as a result.   </a:t>
            </a:r>
          </a:p>
          <a:p>
            <a:endParaRPr lang="en-US" dirty="0"/>
          </a:p>
          <a:p>
            <a:pPr defTabSz="933602">
              <a:defRPr/>
            </a:pPr>
            <a:r>
              <a:rPr lang="en-US" dirty="0">
                <a:solidFill>
                  <a:prstClr val="black"/>
                </a:solidFill>
                <a:latin typeface="Calibri" panose="020F0502020204030204"/>
              </a:rPr>
              <a:t>3.) Michael and Kimberlee are providing an overview of a cybersecurity model/framework comprised of cybersecurity best practices for your consideration for adopting into your cyber security plan. </a:t>
            </a:r>
          </a:p>
          <a:p>
            <a:pPr defTabSz="933602">
              <a:defRPr/>
            </a:pPr>
            <a:endParaRPr lang="en-US" dirty="0">
              <a:solidFill>
                <a:prstClr val="black"/>
              </a:solidFill>
              <a:latin typeface="Calibri" panose="020F0502020204030204"/>
            </a:endParaRPr>
          </a:p>
          <a:p>
            <a:pPr defTabSz="933602">
              <a:defRPr/>
            </a:pPr>
            <a:r>
              <a:rPr lang="en-US" dirty="0">
                <a:solidFill>
                  <a:prstClr val="black"/>
                </a:solidFill>
                <a:latin typeface="Calibri" panose="020F0502020204030204"/>
              </a:rPr>
              <a:t>4.) By implementing the cybersecurity model/framework, organizations will reduce the impact of loss of life, protect brand and reputation, alleviate and deter cybersecurity risk and vulnerabilities, avoid legalities and fines, and improve your overall security posture.  </a:t>
            </a:r>
          </a:p>
          <a:p>
            <a:pPr defTabSz="933602">
              <a:defRPr/>
            </a:pPr>
            <a:endParaRPr lang="en-US" dirty="0">
              <a:solidFill>
                <a:prstClr val="black"/>
              </a:solidFill>
              <a:latin typeface="Calibri" panose="020F0502020204030204"/>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defTabSz="933602">
              <a:defRPr/>
            </a:pPr>
            <a:fld id="{8547E1EE-0039-4797-B978-F453418260D1}" type="slidenum">
              <a:rPr lang="en-US" sz="1000">
                <a:solidFill>
                  <a:prstClr val="black"/>
                </a:solidFill>
                <a:latin typeface="HP Simplified Light"/>
              </a:rPr>
              <a:pPr defTabSz="933602">
                <a:defRPr/>
              </a:pPr>
              <a:t>8</a:t>
            </a:fld>
            <a:endParaRPr lang="en-US" sz="1000" dirty="0">
              <a:solidFill>
                <a:prstClr val="black"/>
              </a:solidFill>
              <a:latin typeface="HP Simplified Light"/>
            </a:endParaRPr>
          </a:p>
        </p:txBody>
      </p:sp>
    </p:spTree>
    <p:extLst>
      <p:ext uri="{BB962C8B-B14F-4D97-AF65-F5344CB8AC3E}">
        <p14:creationId xmlns:p14="http://schemas.microsoft.com/office/powerpoint/2010/main" val="3976413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Additional documents to reference:</a:t>
            </a:r>
          </a:p>
          <a:p>
            <a:endParaRPr lang="en-US" dirty="0"/>
          </a:p>
          <a:p>
            <a:pPr defTabSz="933602">
              <a:defRPr/>
            </a:pPr>
            <a:r>
              <a:rPr lang="en-US" dirty="0"/>
              <a:t>NISTIR 8276 (National Institute of Standards and Technology Interagency Report).: Key Practices in Cyber Supply Chain Risk Management: Observations from Industry: https://csrc.nist.gov/publications/detail/nistir/8276/final</a:t>
            </a:r>
          </a:p>
          <a:p>
            <a:pPr defTabSz="933602">
              <a:defRPr/>
            </a:pPr>
            <a:endParaRPr lang="en-US" dirty="0"/>
          </a:p>
          <a:p>
            <a:pPr defTabSz="933602">
              <a:defRPr/>
            </a:pPr>
            <a:endParaRPr lang="en-US" dirty="0"/>
          </a:p>
          <a:p>
            <a:r>
              <a:rPr lang="en-US" dirty="0"/>
              <a:t>SP 800-161: Supply Chain Risk Management Practices for Federal Information Systems and Organizations; guidance to manage cyber security risk in supply chains.  Can be tailored and customized to meet individual needs</a:t>
            </a:r>
          </a:p>
          <a:p>
            <a:endParaRPr lang="en-US" dirty="0"/>
          </a:p>
          <a:p>
            <a:endParaRPr lang="en-US" dirty="0"/>
          </a:p>
        </p:txBody>
      </p:sp>
      <p:sp>
        <p:nvSpPr>
          <p:cNvPr id="4" name="Slide Number Placeholder 3"/>
          <p:cNvSpPr>
            <a:spLocks noGrp="1"/>
          </p:cNvSpPr>
          <p:nvPr>
            <p:ph type="sldNum" sz="quarter" idx="5"/>
          </p:nvPr>
        </p:nvSpPr>
        <p:spPr/>
        <p:txBody>
          <a:bodyPr/>
          <a:lstStyle/>
          <a:p>
            <a:fld id="{67360CFC-7EAD-4920-9811-82F6D0085BC5}" type="slidenum">
              <a:rPr lang="en-US" smtClean="0"/>
              <a:t>9</a:t>
            </a:fld>
            <a:endParaRPr lang="en-US" dirty="0"/>
          </a:p>
        </p:txBody>
      </p:sp>
    </p:spTree>
    <p:extLst>
      <p:ext uri="{BB962C8B-B14F-4D97-AF65-F5344CB8AC3E}">
        <p14:creationId xmlns:p14="http://schemas.microsoft.com/office/powerpoint/2010/main" val="1415779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67360CFC-7EAD-4920-9811-82F6D0085BC5}" type="slidenum">
              <a:rPr lang="en-US" smtClean="0"/>
              <a:t>10</a:t>
            </a:fld>
            <a:endParaRPr lang="en-US" dirty="0"/>
          </a:p>
        </p:txBody>
      </p:sp>
    </p:spTree>
    <p:extLst>
      <p:ext uri="{BB962C8B-B14F-4D97-AF65-F5344CB8AC3E}">
        <p14:creationId xmlns:p14="http://schemas.microsoft.com/office/powerpoint/2010/main" val="4001062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endParaRPr dirty="0"/>
          </a:p>
        </p:txBody>
      </p:sp>
      <p:sp>
        <p:nvSpPr>
          <p:cNvPr id="4" name="Date Placeholder 3"/>
          <p:cNvSpPr>
            <a:spLocks noGrp="1"/>
          </p:cNvSpPr>
          <p:nvPr>
            <p:ph type="dt" sz="half" idx="10"/>
          </p:nvPr>
        </p:nvSpPr>
        <p:spPr/>
        <p:txBody>
          <a:bodyPr/>
          <a:lstStyle/>
          <a:p>
            <a:pPr defTabSz="914126" eaLnBrk="0" fontAlgn="base" hangingPunct="0">
              <a:spcBef>
                <a:spcPct val="0"/>
              </a:spcBef>
              <a:spcAft>
                <a:spcPct val="0"/>
              </a:spcAft>
              <a:defRPr/>
            </a:pPr>
            <a:endParaRPr lang="en-US" sz="700" dirty="0">
              <a:solidFill>
                <a:srgbClr val="E5E8E8"/>
              </a:solidFill>
              <a:latin typeface="HP Simplified Light" panose="020B0404020204020204" pitchFamily="34" charset="0"/>
            </a:endParaRPr>
          </a:p>
        </p:txBody>
      </p:sp>
      <p:sp>
        <p:nvSpPr>
          <p:cNvPr id="5" name="Footer Placeholder 4"/>
          <p:cNvSpPr>
            <a:spLocks noGrp="1"/>
          </p:cNvSpPr>
          <p:nvPr>
            <p:ph type="ftr" sz="quarter" idx="11"/>
          </p:nvPr>
        </p:nvSpPr>
        <p:spPr/>
        <p:txBody>
          <a:bodyPr/>
          <a:lstStyle/>
          <a:p>
            <a:pPr defTabSz="914126" eaLnBrk="0" fontAlgn="base" hangingPunct="0">
              <a:spcBef>
                <a:spcPct val="0"/>
              </a:spcBef>
              <a:spcAft>
                <a:spcPct val="0"/>
              </a:spcAft>
              <a:defRPr/>
            </a:pPr>
            <a:endParaRPr lang="en-US" sz="700" dirty="0">
              <a:solidFill>
                <a:srgbClr val="E5E8E8"/>
              </a:solidFill>
              <a:latin typeface="HP Simplified Light" panose="020B0404020204020204" pitchFamily="34" charset="0"/>
            </a:endParaRPr>
          </a:p>
        </p:txBody>
      </p:sp>
      <p:sp>
        <p:nvSpPr>
          <p:cNvPr id="6" name="Slide Number Placeholder 5"/>
          <p:cNvSpPr>
            <a:spLocks noGrp="1"/>
          </p:cNvSpPr>
          <p:nvPr>
            <p:ph type="sldNum" sz="quarter" idx="12"/>
          </p:nvPr>
        </p:nvSpPr>
        <p:spPr/>
        <p:txBody>
          <a:bodyPr/>
          <a:lstStyle/>
          <a:p>
            <a:pPr algn="r" defTabSz="914126" eaLnBrk="0" fontAlgn="base" hangingPunct="0">
              <a:spcBef>
                <a:spcPct val="0"/>
              </a:spcBef>
              <a:spcAft>
                <a:spcPct val="0"/>
              </a:spcAft>
              <a:defRPr/>
            </a:pPr>
            <a:fld id="{00DE720E-C72B-42F0-AD69-52D60E3C605E}" type="slidenum">
              <a:rPr lang="en-US" sz="700" smtClean="0">
                <a:solidFill>
                  <a:srgbClr val="E5E8E8"/>
                </a:solidFill>
                <a:latin typeface="HP Simplified Light" panose="020B0404020204020204" pitchFamily="34" charset="0"/>
              </a:rPr>
              <a:pPr algn="r" defTabSz="914126" eaLnBrk="0" fontAlgn="base" hangingPunct="0">
                <a:spcBef>
                  <a:spcPct val="0"/>
                </a:spcBef>
                <a:spcAft>
                  <a:spcPct val="0"/>
                </a:spcAft>
                <a:defRPr/>
              </a:pPr>
              <a:t>‹#›</a:t>
            </a:fld>
            <a:endParaRPr lang="en-US" sz="700" dirty="0">
              <a:solidFill>
                <a:srgbClr val="E5E8E8"/>
              </a:solidFill>
              <a:latin typeface="HP Simplified Light" panose="020B0404020204020204" pitchFamily="34" charset="0"/>
            </a:endParaRPr>
          </a:p>
        </p:txBody>
      </p:sp>
      <p:sp>
        <p:nvSpPr>
          <p:cNvPr id="8" name="Text Placeholder 7"/>
          <p:cNvSpPr>
            <a:spLocks noGrp="1"/>
          </p:cNvSpPr>
          <p:nvPr>
            <p:ph type="body" sz="quarter" idx="13" hasCustomPrompt="1"/>
          </p:nvPr>
        </p:nvSpPr>
        <p:spPr>
          <a:xfrm>
            <a:off x="609602" y="1434819"/>
            <a:ext cx="10972801" cy="354792"/>
          </a:xfrm>
        </p:spPr>
        <p:txBody>
          <a:bodyPr>
            <a:noAutofit/>
          </a:bodyPr>
          <a:lstStyle>
            <a:lvl1pPr marL="0" indent="0">
              <a:spcBef>
                <a:spcPts val="0"/>
              </a:spcBef>
              <a:buNone/>
              <a:defRPr sz="3199" b="0" cap="none" baseline="0">
                <a:solidFill>
                  <a:srgbClr val="EFA83A"/>
                </a:solidFill>
                <a:latin typeface="HP Simplified" panose="020B0604020204020204" pitchFamily="34" charset="0"/>
              </a:defRPr>
            </a:lvl1pPr>
            <a:lvl2pPr marL="0" indent="0">
              <a:spcBef>
                <a:spcPts val="0"/>
              </a:spcBef>
              <a:buNone/>
              <a:defRPr sz="1798"/>
            </a:lvl2pPr>
            <a:lvl3pPr marL="0" indent="0">
              <a:spcBef>
                <a:spcPts val="0"/>
              </a:spcBef>
              <a:buNone/>
              <a:defRPr sz="1798"/>
            </a:lvl3pPr>
            <a:lvl4pPr marL="0" indent="0">
              <a:spcBef>
                <a:spcPts val="0"/>
              </a:spcBef>
              <a:buNone/>
              <a:defRPr sz="1798"/>
            </a:lvl4pPr>
            <a:lvl5pPr marL="0" indent="0">
              <a:spcBef>
                <a:spcPts val="0"/>
              </a:spcBef>
              <a:buNone/>
              <a:defRPr sz="1798"/>
            </a:lvl5pPr>
            <a:lvl6pPr marL="0" indent="0">
              <a:spcBef>
                <a:spcPts val="0"/>
              </a:spcBef>
              <a:buNone/>
              <a:defRPr sz="1798"/>
            </a:lvl6pPr>
            <a:lvl7pPr marL="0" indent="0">
              <a:spcBef>
                <a:spcPts val="0"/>
              </a:spcBef>
              <a:buNone/>
              <a:defRPr sz="1798"/>
            </a:lvl7pPr>
            <a:lvl8pPr marL="0" indent="0">
              <a:spcBef>
                <a:spcPts val="0"/>
              </a:spcBef>
              <a:buNone/>
              <a:defRPr sz="1798"/>
            </a:lvl8pPr>
            <a:lvl9pPr marL="0" indent="0">
              <a:spcBef>
                <a:spcPts val="0"/>
              </a:spcBef>
              <a:buNone/>
              <a:defRPr sz="1798"/>
            </a:lvl9pPr>
          </a:lstStyle>
          <a:p>
            <a:pPr lvl="0"/>
            <a:r>
              <a:rPr dirty="0"/>
              <a:t>Click to add subtitle</a:t>
            </a:r>
          </a:p>
        </p:txBody>
      </p:sp>
      <p:sp>
        <p:nvSpPr>
          <p:cNvPr id="3" name="Content Placeholder 2"/>
          <p:cNvSpPr>
            <a:spLocks noGrp="1"/>
          </p:cNvSpPr>
          <p:nvPr>
            <p:ph idx="1"/>
          </p:nvPr>
        </p:nvSpPr>
        <p:spPr>
          <a:xfrm>
            <a:off x="609602" y="2258009"/>
            <a:ext cx="10972801" cy="3837993"/>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dirty="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Tree>
    <p:extLst>
      <p:ext uri="{BB962C8B-B14F-4D97-AF65-F5344CB8AC3E}">
        <p14:creationId xmlns:p14="http://schemas.microsoft.com/office/powerpoint/2010/main" val="3790399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Section Divider ">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bwMode="gray"/>
        <p:txBody>
          <a:bodyPr/>
          <a:lstStyle/>
          <a:p>
            <a:r>
              <a:rPr lang="en-US" dirty="0"/>
              <a:t>HP Confidential</a:t>
            </a:r>
            <a:endParaRPr dirty="0"/>
          </a:p>
        </p:txBody>
      </p:sp>
      <p:sp>
        <p:nvSpPr>
          <p:cNvPr id="6" name="Slide Number Placeholder 5"/>
          <p:cNvSpPr>
            <a:spLocks noGrp="1"/>
          </p:cNvSpPr>
          <p:nvPr>
            <p:ph type="sldNum" sz="quarter" idx="12"/>
          </p:nvPr>
        </p:nvSpPr>
        <p:spPr bwMode="gray"/>
        <p:txBody>
          <a:bodyPr/>
          <a:lstStyle/>
          <a:p>
            <a:fld id="{00DE720E-C72B-42F0-AD69-52D60E3C605E}" type="slidenum">
              <a:rPr/>
              <a:t>‹#›</a:t>
            </a:fld>
            <a:endParaRPr dirty="0"/>
          </a:p>
        </p:txBody>
      </p:sp>
      <p:sp>
        <p:nvSpPr>
          <p:cNvPr id="10" name="logo">
            <a:extLst>
              <a:ext uri="{FF2B5EF4-FFF2-40B4-BE49-F238E27FC236}">
                <a16:creationId xmlns:a16="http://schemas.microsoft.com/office/drawing/2014/main" id="{7C64BFBC-DBB2-4DA9-8D21-87D73A8AEF2C}"/>
              </a:ext>
            </a:extLst>
          </p:cNvPr>
          <p:cNvSpPr>
            <a:spLocks noChangeAspect="1" noEditPoints="1"/>
          </p:cNvSpPr>
          <p:nvPr userDrawn="1"/>
        </p:nvSpPr>
        <p:spPr bwMode="gray">
          <a:xfrm>
            <a:off x="11610791" y="6338199"/>
            <a:ext cx="315222" cy="315140"/>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bg1"/>
          </a:solidFill>
          <a:ln>
            <a:noFill/>
          </a:ln>
        </p:spPr>
        <p:txBody>
          <a:bodyPr vert="horz" wrap="square" lIns="91416" tIns="45708" rIns="91416" bIns="45708" numCol="1" anchor="t" anchorCtr="0" compatLnSpc="1">
            <a:prstTxWarp prst="textNoShape">
              <a:avLst/>
            </a:prstTxWarp>
          </a:bodyPr>
          <a:lstStyle/>
          <a:p>
            <a:endParaRPr sz="1799" dirty="0"/>
          </a:p>
        </p:txBody>
      </p:sp>
    </p:spTree>
    <p:extLst>
      <p:ext uri="{BB962C8B-B14F-4D97-AF65-F5344CB8AC3E}">
        <p14:creationId xmlns:p14="http://schemas.microsoft.com/office/powerpoint/2010/main" val="2261725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612640" y="551089"/>
            <a:ext cx="7089503" cy="5755822"/>
          </a:xfrm>
          <a:custGeom>
            <a:avLst/>
            <a:gdLst>
              <a:gd name="connsiteX0" fmla="*/ 0 w 5116286"/>
              <a:gd name="connsiteY0" fmla="*/ 0 h 5755822"/>
              <a:gd name="connsiteX1" fmla="*/ 5116286 w 5116286"/>
              <a:gd name="connsiteY1" fmla="*/ 0 h 5755822"/>
              <a:gd name="connsiteX2" fmla="*/ 5116286 w 5116286"/>
              <a:gd name="connsiteY2" fmla="*/ 5755822 h 5755822"/>
              <a:gd name="connsiteX3" fmla="*/ 0 w 5116286"/>
              <a:gd name="connsiteY3" fmla="*/ 5755822 h 5755822"/>
            </a:gdLst>
            <a:ahLst/>
            <a:cxnLst>
              <a:cxn ang="0">
                <a:pos x="connsiteX0" y="connsiteY0"/>
              </a:cxn>
              <a:cxn ang="0">
                <a:pos x="connsiteX1" y="connsiteY1"/>
              </a:cxn>
              <a:cxn ang="0">
                <a:pos x="connsiteX2" y="connsiteY2"/>
              </a:cxn>
              <a:cxn ang="0">
                <a:pos x="connsiteX3" y="connsiteY3"/>
              </a:cxn>
            </a:cxnLst>
            <a:rect l="l" t="t" r="r" b="b"/>
            <a:pathLst>
              <a:path w="5116286" h="5755822">
                <a:moveTo>
                  <a:pt x="0" y="0"/>
                </a:moveTo>
                <a:lnTo>
                  <a:pt x="5116286" y="0"/>
                </a:lnTo>
                <a:lnTo>
                  <a:pt x="5116286" y="5755822"/>
                </a:lnTo>
                <a:lnTo>
                  <a:pt x="0" y="5755822"/>
                </a:lnTo>
                <a:close/>
              </a:path>
            </a:pathLst>
          </a:custGeom>
        </p:spPr>
        <p:txBody>
          <a:bodyPr wrap="square">
            <a:noAutofit/>
          </a:bodyPr>
          <a:lstStyle/>
          <a:p>
            <a:endParaRPr lang="en-US" dirty="0"/>
          </a:p>
        </p:txBody>
      </p:sp>
      <p:sp>
        <p:nvSpPr>
          <p:cNvPr id="2" name="Slide Number Placeholder 1">
            <a:extLst>
              <a:ext uri="{FF2B5EF4-FFF2-40B4-BE49-F238E27FC236}">
                <a16:creationId xmlns:a16="http://schemas.microsoft.com/office/drawing/2014/main" id="{A3C12658-50C7-412E-99C5-EE51BCD42E17}"/>
              </a:ext>
            </a:extLst>
          </p:cNvPr>
          <p:cNvSpPr>
            <a:spLocks noGrp="1"/>
          </p:cNvSpPr>
          <p:nvPr>
            <p:ph type="sldNum" sz="quarter" idx="11"/>
          </p:nvPr>
        </p:nvSpPr>
        <p:spPr>
          <a:xfrm>
            <a:off x="8610600" y="6356350"/>
            <a:ext cx="2743200" cy="365125"/>
          </a:xfrm>
          <a:prstGeom prst="rect">
            <a:avLst/>
          </a:prstGeom>
        </p:spPr>
        <p:txBody>
          <a:bodyPr/>
          <a:lstStyle/>
          <a:p>
            <a:fld id="{F3BDBCB1-AAE6-2947-A82E-4EA4E39F932F}" type="slidenum">
              <a:rPr lang="en-US" smtClean="0"/>
              <a:pPr/>
              <a:t>‹#›</a:t>
            </a:fld>
            <a:endParaRPr lang="en-US" dirty="0"/>
          </a:p>
        </p:txBody>
      </p:sp>
    </p:spTree>
    <p:extLst>
      <p:ext uri="{BB962C8B-B14F-4D97-AF65-F5344CB8AC3E}">
        <p14:creationId xmlns:p14="http://schemas.microsoft.com/office/powerpoint/2010/main" val="4243616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6" name="Picture Placeholder 15"/>
          <p:cNvSpPr>
            <a:spLocks noGrp="1"/>
          </p:cNvSpPr>
          <p:nvPr>
            <p:ph type="pic" sz="quarter" idx="10"/>
          </p:nvPr>
        </p:nvSpPr>
        <p:spPr>
          <a:xfrm>
            <a:off x="3680790" y="1036983"/>
            <a:ext cx="2272749" cy="2272749"/>
          </a:xfrm>
          <a:custGeom>
            <a:avLst/>
            <a:gdLst>
              <a:gd name="connsiteX0" fmla="*/ 0 w 2272749"/>
              <a:gd name="connsiteY0" fmla="*/ 0 h 2272749"/>
              <a:gd name="connsiteX1" fmla="*/ 2272749 w 2272749"/>
              <a:gd name="connsiteY1" fmla="*/ 0 h 2272749"/>
              <a:gd name="connsiteX2" fmla="*/ 2272749 w 2272749"/>
              <a:gd name="connsiteY2" fmla="*/ 2272749 h 2272749"/>
              <a:gd name="connsiteX3" fmla="*/ 0 w 2272749"/>
              <a:gd name="connsiteY3" fmla="*/ 2272749 h 2272749"/>
            </a:gdLst>
            <a:ahLst/>
            <a:cxnLst>
              <a:cxn ang="0">
                <a:pos x="connsiteX0" y="connsiteY0"/>
              </a:cxn>
              <a:cxn ang="0">
                <a:pos x="connsiteX1" y="connsiteY1"/>
              </a:cxn>
              <a:cxn ang="0">
                <a:pos x="connsiteX2" y="connsiteY2"/>
              </a:cxn>
              <a:cxn ang="0">
                <a:pos x="connsiteX3" y="connsiteY3"/>
              </a:cxn>
            </a:cxnLst>
            <a:rect l="l" t="t" r="r" b="b"/>
            <a:pathLst>
              <a:path w="2272749" h="2272749">
                <a:moveTo>
                  <a:pt x="0" y="0"/>
                </a:moveTo>
                <a:lnTo>
                  <a:pt x="2272749" y="0"/>
                </a:lnTo>
                <a:lnTo>
                  <a:pt x="2272749" y="2272749"/>
                </a:lnTo>
                <a:lnTo>
                  <a:pt x="0" y="2272749"/>
                </a:lnTo>
                <a:close/>
              </a:path>
            </a:pathLst>
          </a:custGeom>
        </p:spPr>
        <p:txBody>
          <a:bodyPr wrap="square">
            <a:noAutofit/>
          </a:bodyPr>
          <a:lstStyle/>
          <a:p>
            <a:endParaRPr lang="en-US" dirty="0"/>
          </a:p>
        </p:txBody>
      </p:sp>
      <p:sp>
        <p:nvSpPr>
          <p:cNvPr id="7" name="Picture Placeholder 16"/>
          <p:cNvSpPr>
            <a:spLocks noGrp="1"/>
          </p:cNvSpPr>
          <p:nvPr>
            <p:ph type="pic" sz="quarter" idx="11"/>
          </p:nvPr>
        </p:nvSpPr>
        <p:spPr>
          <a:xfrm>
            <a:off x="6238461" y="1036983"/>
            <a:ext cx="2272749" cy="2272749"/>
          </a:xfrm>
          <a:custGeom>
            <a:avLst/>
            <a:gdLst>
              <a:gd name="connsiteX0" fmla="*/ 0 w 2272749"/>
              <a:gd name="connsiteY0" fmla="*/ 0 h 2272749"/>
              <a:gd name="connsiteX1" fmla="*/ 2272749 w 2272749"/>
              <a:gd name="connsiteY1" fmla="*/ 0 h 2272749"/>
              <a:gd name="connsiteX2" fmla="*/ 2272749 w 2272749"/>
              <a:gd name="connsiteY2" fmla="*/ 2272749 h 2272749"/>
              <a:gd name="connsiteX3" fmla="*/ 0 w 2272749"/>
              <a:gd name="connsiteY3" fmla="*/ 2272749 h 2272749"/>
            </a:gdLst>
            <a:ahLst/>
            <a:cxnLst>
              <a:cxn ang="0">
                <a:pos x="connsiteX0" y="connsiteY0"/>
              </a:cxn>
              <a:cxn ang="0">
                <a:pos x="connsiteX1" y="connsiteY1"/>
              </a:cxn>
              <a:cxn ang="0">
                <a:pos x="connsiteX2" y="connsiteY2"/>
              </a:cxn>
              <a:cxn ang="0">
                <a:pos x="connsiteX3" y="connsiteY3"/>
              </a:cxn>
            </a:cxnLst>
            <a:rect l="l" t="t" r="r" b="b"/>
            <a:pathLst>
              <a:path w="2272749" h="2272749">
                <a:moveTo>
                  <a:pt x="0" y="0"/>
                </a:moveTo>
                <a:lnTo>
                  <a:pt x="2272749" y="0"/>
                </a:lnTo>
                <a:lnTo>
                  <a:pt x="2272749" y="2272749"/>
                </a:lnTo>
                <a:lnTo>
                  <a:pt x="0" y="2272749"/>
                </a:lnTo>
                <a:close/>
              </a:path>
            </a:pathLst>
          </a:custGeom>
        </p:spPr>
        <p:txBody>
          <a:bodyPr wrap="square">
            <a:noAutofit/>
          </a:bodyPr>
          <a:lstStyle/>
          <a:p>
            <a:endParaRPr lang="en-US" dirty="0"/>
          </a:p>
        </p:txBody>
      </p:sp>
      <p:sp>
        <p:nvSpPr>
          <p:cNvPr id="8" name="Picture Placeholder 17"/>
          <p:cNvSpPr>
            <a:spLocks noGrp="1"/>
          </p:cNvSpPr>
          <p:nvPr>
            <p:ph type="pic" sz="quarter" idx="12"/>
          </p:nvPr>
        </p:nvSpPr>
        <p:spPr>
          <a:xfrm>
            <a:off x="3680790" y="3548269"/>
            <a:ext cx="2272749" cy="2272749"/>
          </a:xfrm>
          <a:custGeom>
            <a:avLst/>
            <a:gdLst>
              <a:gd name="connsiteX0" fmla="*/ 0 w 2272749"/>
              <a:gd name="connsiteY0" fmla="*/ 0 h 2272749"/>
              <a:gd name="connsiteX1" fmla="*/ 2272749 w 2272749"/>
              <a:gd name="connsiteY1" fmla="*/ 0 h 2272749"/>
              <a:gd name="connsiteX2" fmla="*/ 2272749 w 2272749"/>
              <a:gd name="connsiteY2" fmla="*/ 2272749 h 2272749"/>
              <a:gd name="connsiteX3" fmla="*/ 0 w 2272749"/>
              <a:gd name="connsiteY3" fmla="*/ 2272749 h 2272749"/>
            </a:gdLst>
            <a:ahLst/>
            <a:cxnLst>
              <a:cxn ang="0">
                <a:pos x="connsiteX0" y="connsiteY0"/>
              </a:cxn>
              <a:cxn ang="0">
                <a:pos x="connsiteX1" y="connsiteY1"/>
              </a:cxn>
              <a:cxn ang="0">
                <a:pos x="connsiteX2" y="connsiteY2"/>
              </a:cxn>
              <a:cxn ang="0">
                <a:pos x="connsiteX3" y="connsiteY3"/>
              </a:cxn>
            </a:cxnLst>
            <a:rect l="l" t="t" r="r" b="b"/>
            <a:pathLst>
              <a:path w="2272749" h="2272749">
                <a:moveTo>
                  <a:pt x="0" y="0"/>
                </a:moveTo>
                <a:lnTo>
                  <a:pt x="2272749" y="0"/>
                </a:lnTo>
                <a:lnTo>
                  <a:pt x="2272749" y="2272749"/>
                </a:lnTo>
                <a:lnTo>
                  <a:pt x="0" y="2272749"/>
                </a:lnTo>
                <a:close/>
              </a:path>
            </a:pathLst>
          </a:custGeom>
        </p:spPr>
        <p:txBody>
          <a:bodyPr wrap="square">
            <a:noAutofit/>
          </a:bodyPr>
          <a:lstStyle/>
          <a:p>
            <a:endParaRPr lang="en-US" dirty="0"/>
          </a:p>
        </p:txBody>
      </p:sp>
      <p:sp>
        <p:nvSpPr>
          <p:cNvPr id="9" name="Picture Placeholder 18"/>
          <p:cNvSpPr>
            <a:spLocks noGrp="1"/>
          </p:cNvSpPr>
          <p:nvPr>
            <p:ph type="pic" sz="quarter" idx="13"/>
          </p:nvPr>
        </p:nvSpPr>
        <p:spPr>
          <a:xfrm>
            <a:off x="6238461" y="3548269"/>
            <a:ext cx="2272749" cy="2272749"/>
          </a:xfrm>
          <a:custGeom>
            <a:avLst/>
            <a:gdLst>
              <a:gd name="connsiteX0" fmla="*/ 0 w 2272749"/>
              <a:gd name="connsiteY0" fmla="*/ 0 h 2272749"/>
              <a:gd name="connsiteX1" fmla="*/ 2272749 w 2272749"/>
              <a:gd name="connsiteY1" fmla="*/ 0 h 2272749"/>
              <a:gd name="connsiteX2" fmla="*/ 2272749 w 2272749"/>
              <a:gd name="connsiteY2" fmla="*/ 2272749 h 2272749"/>
              <a:gd name="connsiteX3" fmla="*/ 0 w 2272749"/>
              <a:gd name="connsiteY3" fmla="*/ 2272749 h 2272749"/>
            </a:gdLst>
            <a:ahLst/>
            <a:cxnLst>
              <a:cxn ang="0">
                <a:pos x="connsiteX0" y="connsiteY0"/>
              </a:cxn>
              <a:cxn ang="0">
                <a:pos x="connsiteX1" y="connsiteY1"/>
              </a:cxn>
              <a:cxn ang="0">
                <a:pos x="connsiteX2" y="connsiteY2"/>
              </a:cxn>
              <a:cxn ang="0">
                <a:pos x="connsiteX3" y="connsiteY3"/>
              </a:cxn>
            </a:cxnLst>
            <a:rect l="l" t="t" r="r" b="b"/>
            <a:pathLst>
              <a:path w="2272749" h="2272749">
                <a:moveTo>
                  <a:pt x="0" y="0"/>
                </a:moveTo>
                <a:lnTo>
                  <a:pt x="2272749" y="0"/>
                </a:lnTo>
                <a:lnTo>
                  <a:pt x="2272749" y="2272749"/>
                </a:lnTo>
                <a:lnTo>
                  <a:pt x="0" y="2272749"/>
                </a:lnTo>
                <a:close/>
              </a:path>
            </a:pathLst>
          </a:custGeom>
        </p:spPr>
        <p:txBody>
          <a:bodyPr wrap="square">
            <a:noAutofit/>
          </a:bodyPr>
          <a:lstStyle/>
          <a:p>
            <a:endParaRPr lang="en-US" dirty="0"/>
          </a:p>
        </p:txBody>
      </p:sp>
    </p:spTree>
    <p:extLst>
      <p:ext uri="{BB962C8B-B14F-4D97-AF65-F5344CB8AC3E}">
        <p14:creationId xmlns:p14="http://schemas.microsoft.com/office/powerpoint/2010/main" val="58825194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17" name="Picture Placeholder 16"/>
          <p:cNvSpPr>
            <a:spLocks noGrp="1"/>
          </p:cNvSpPr>
          <p:nvPr>
            <p:ph type="pic" sz="quarter" idx="10"/>
          </p:nvPr>
        </p:nvSpPr>
        <p:spPr>
          <a:xfrm>
            <a:off x="6489309" y="1144424"/>
            <a:ext cx="5274130" cy="5274131"/>
          </a:xfrm>
          <a:custGeom>
            <a:avLst/>
            <a:gdLst>
              <a:gd name="connsiteX0" fmla="*/ 2637065 w 5274130"/>
              <a:gd name="connsiteY0" fmla="*/ 0 h 5274131"/>
              <a:gd name="connsiteX1" fmla="*/ 5274130 w 5274130"/>
              <a:gd name="connsiteY1" fmla="*/ 2637066 h 5274131"/>
              <a:gd name="connsiteX2" fmla="*/ 2637065 w 5274130"/>
              <a:gd name="connsiteY2" fmla="*/ 5274131 h 5274131"/>
              <a:gd name="connsiteX3" fmla="*/ 0 w 5274130"/>
              <a:gd name="connsiteY3" fmla="*/ 2637066 h 5274131"/>
            </a:gdLst>
            <a:ahLst/>
            <a:cxnLst>
              <a:cxn ang="0">
                <a:pos x="connsiteX0" y="connsiteY0"/>
              </a:cxn>
              <a:cxn ang="0">
                <a:pos x="connsiteX1" y="connsiteY1"/>
              </a:cxn>
              <a:cxn ang="0">
                <a:pos x="connsiteX2" y="connsiteY2"/>
              </a:cxn>
              <a:cxn ang="0">
                <a:pos x="connsiteX3" y="connsiteY3"/>
              </a:cxn>
            </a:cxnLst>
            <a:rect l="l" t="t" r="r" b="b"/>
            <a:pathLst>
              <a:path w="5274130" h="5274131">
                <a:moveTo>
                  <a:pt x="2637065" y="0"/>
                </a:moveTo>
                <a:lnTo>
                  <a:pt x="5274130" y="2637066"/>
                </a:lnTo>
                <a:lnTo>
                  <a:pt x="2637065" y="5274131"/>
                </a:lnTo>
                <a:lnTo>
                  <a:pt x="0" y="2637066"/>
                </a:lnTo>
                <a:close/>
              </a:path>
            </a:pathLst>
          </a:custGeom>
        </p:spPr>
        <p:txBody>
          <a:bodyPr wrap="square">
            <a:noAutofit/>
          </a:bodyPr>
          <a:lstStyle/>
          <a:p>
            <a:endParaRPr lang="en-US" dirty="0"/>
          </a:p>
        </p:txBody>
      </p:sp>
      <p:sp>
        <p:nvSpPr>
          <p:cNvPr id="16" name="Picture Placeholder 15"/>
          <p:cNvSpPr>
            <a:spLocks noGrp="1"/>
          </p:cNvSpPr>
          <p:nvPr>
            <p:ph type="pic" sz="quarter" idx="11"/>
          </p:nvPr>
        </p:nvSpPr>
        <p:spPr>
          <a:xfrm>
            <a:off x="3412734" y="4220999"/>
            <a:ext cx="5274130" cy="5274130"/>
          </a:xfrm>
          <a:custGeom>
            <a:avLst/>
            <a:gdLst>
              <a:gd name="connsiteX0" fmla="*/ 2637066 w 5274130"/>
              <a:gd name="connsiteY0" fmla="*/ 0 h 5274130"/>
              <a:gd name="connsiteX1" fmla="*/ 5274130 w 5274130"/>
              <a:gd name="connsiteY1" fmla="*/ 2637066 h 5274130"/>
              <a:gd name="connsiteX2" fmla="*/ 2637066 w 5274130"/>
              <a:gd name="connsiteY2" fmla="*/ 5274130 h 5274130"/>
              <a:gd name="connsiteX3" fmla="*/ 0 w 5274130"/>
              <a:gd name="connsiteY3" fmla="*/ 2637066 h 5274130"/>
            </a:gdLst>
            <a:ahLst/>
            <a:cxnLst>
              <a:cxn ang="0">
                <a:pos x="connsiteX0" y="connsiteY0"/>
              </a:cxn>
              <a:cxn ang="0">
                <a:pos x="connsiteX1" y="connsiteY1"/>
              </a:cxn>
              <a:cxn ang="0">
                <a:pos x="connsiteX2" y="connsiteY2"/>
              </a:cxn>
              <a:cxn ang="0">
                <a:pos x="connsiteX3" y="connsiteY3"/>
              </a:cxn>
            </a:cxnLst>
            <a:rect l="l" t="t" r="r" b="b"/>
            <a:pathLst>
              <a:path w="5274130" h="5274130">
                <a:moveTo>
                  <a:pt x="2637066" y="0"/>
                </a:moveTo>
                <a:lnTo>
                  <a:pt x="5274130" y="2637066"/>
                </a:lnTo>
                <a:lnTo>
                  <a:pt x="2637066" y="5274130"/>
                </a:lnTo>
                <a:lnTo>
                  <a:pt x="0" y="2637066"/>
                </a:lnTo>
                <a:close/>
              </a:path>
            </a:pathLst>
          </a:custGeom>
        </p:spPr>
        <p:txBody>
          <a:bodyPr wrap="square">
            <a:noAutofit/>
          </a:bodyPr>
          <a:lstStyle/>
          <a:p>
            <a:endParaRPr lang="en-US" dirty="0"/>
          </a:p>
        </p:txBody>
      </p:sp>
      <p:sp>
        <p:nvSpPr>
          <p:cNvPr id="18" name="Picture Placeholder 17"/>
          <p:cNvSpPr>
            <a:spLocks noGrp="1"/>
          </p:cNvSpPr>
          <p:nvPr>
            <p:ph type="pic" sz="quarter" idx="12"/>
          </p:nvPr>
        </p:nvSpPr>
        <p:spPr>
          <a:xfrm>
            <a:off x="9565885" y="-1932152"/>
            <a:ext cx="5274129" cy="5274131"/>
          </a:xfrm>
          <a:custGeom>
            <a:avLst/>
            <a:gdLst>
              <a:gd name="connsiteX0" fmla="*/ 2637065 w 5274129"/>
              <a:gd name="connsiteY0" fmla="*/ 0 h 5274131"/>
              <a:gd name="connsiteX1" fmla="*/ 5274129 w 5274129"/>
              <a:gd name="connsiteY1" fmla="*/ 2637066 h 5274131"/>
              <a:gd name="connsiteX2" fmla="*/ 2637065 w 5274129"/>
              <a:gd name="connsiteY2" fmla="*/ 5274131 h 5274131"/>
              <a:gd name="connsiteX3" fmla="*/ 0 w 5274129"/>
              <a:gd name="connsiteY3" fmla="*/ 2637066 h 5274131"/>
            </a:gdLst>
            <a:ahLst/>
            <a:cxnLst>
              <a:cxn ang="0">
                <a:pos x="connsiteX0" y="connsiteY0"/>
              </a:cxn>
              <a:cxn ang="0">
                <a:pos x="connsiteX1" y="connsiteY1"/>
              </a:cxn>
              <a:cxn ang="0">
                <a:pos x="connsiteX2" y="connsiteY2"/>
              </a:cxn>
              <a:cxn ang="0">
                <a:pos x="connsiteX3" y="connsiteY3"/>
              </a:cxn>
            </a:cxnLst>
            <a:rect l="l" t="t" r="r" b="b"/>
            <a:pathLst>
              <a:path w="5274129" h="5274131">
                <a:moveTo>
                  <a:pt x="2637065" y="0"/>
                </a:moveTo>
                <a:lnTo>
                  <a:pt x="5274129" y="2637066"/>
                </a:lnTo>
                <a:lnTo>
                  <a:pt x="2637065" y="5274131"/>
                </a:lnTo>
                <a:lnTo>
                  <a:pt x="0" y="2637066"/>
                </a:lnTo>
                <a:close/>
              </a:path>
            </a:pathLst>
          </a:custGeom>
        </p:spPr>
        <p:txBody>
          <a:bodyPr wrap="square">
            <a:noAutofit/>
          </a:bodyPr>
          <a:lstStyle/>
          <a:p>
            <a:endParaRPr lang="en-US" dirty="0"/>
          </a:p>
        </p:txBody>
      </p:sp>
      <p:sp>
        <p:nvSpPr>
          <p:cNvPr id="15" name="Picture Placeholder 14"/>
          <p:cNvSpPr>
            <a:spLocks noGrp="1"/>
          </p:cNvSpPr>
          <p:nvPr>
            <p:ph type="pic" sz="quarter" idx="13"/>
          </p:nvPr>
        </p:nvSpPr>
        <p:spPr>
          <a:xfrm>
            <a:off x="9565886" y="4221000"/>
            <a:ext cx="5274129" cy="5274130"/>
          </a:xfrm>
          <a:custGeom>
            <a:avLst/>
            <a:gdLst>
              <a:gd name="connsiteX0" fmla="*/ 2637064 w 5274129"/>
              <a:gd name="connsiteY0" fmla="*/ 0 h 5274130"/>
              <a:gd name="connsiteX1" fmla="*/ 5274129 w 5274129"/>
              <a:gd name="connsiteY1" fmla="*/ 2637066 h 5274130"/>
              <a:gd name="connsiteX2" fmla="*/ 2637064 w 5274129"/>
              <a:gd name="connsiteY2" fmla="*/ 5274130 h 5274130"/>
              <a:gd name="connsiteX3" fmla="*/ 0 w 5274129"/>
              <a:gd name="connsiteY3" fmla="*/ 2637066 h 5274130"/>
            </a:gdLst>
            <a:ahLst/>
            <a:cxnLst>
              <a:cxn ang="0">
                <a:pos x="connsiteX0" y="connsiteY0"/>
              </a:cxn>
              <a:cxn ang="0">
                <a:pos x="connsiteX1" y="connsiteY1"/>
              </a:cxn>
              <a:cxn ang="0">
                <a:pos x="connsiteX2" y="connsiteY2"/>
              </a:cxn>
              <a:cxn ang="0">
                <a:pos x="connsiteX3" y="connsiteY3"/>
              </a:cxn>
            </a:cxnLst>
            <a:rect l="l" t="t" r="r" b="b"/>
            <a:pathLst>
              <a:path w="5274129" h="5274130">
                <a:moveTo>
                  <a:pt x="2637064" y="0"/>
                </a:moveTo>
                <a:lnTo>
                  <a:pt x="5274129" y="2637066"/>
                </a:lnTo>
                <a:lnTo>
                  <a:pt x="2637064" y="5274130"/>
                </a:lnTo>
                <a:lnTo>
                  <a:pt x="0" y="2637066"/>
                </a:lnTo>
                <a:close/>
              </a:path>
            </a:pathLst>
          </a:custGeom>
        </p:spPr>
        <p:txBody>
          <a:bodyPr wrap="square">
            <a:noAutofit/>
          </a:bodyPr>
          <a:lstStyle/>
          <a:p>
            <a:endParaRPr lang="en-US" dirty="0"/>
          </a:p>
        </p:txBody>
      </p:sp>
    </p:spTree>
    <p:extLst>
      <p:ext uri="{BB962C8B-B14F-4D97-AF65-F5344CB8AC3E}">
        <p14:creationId xmlns:p14="http://schemas.microsoft.com/office/powerpoint/2010/main" val="185151943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1" y="0"/>
            <a:ext cx="6662057" cy="4103914"/>
          </a:xfrm>
          <a:custGeom>
            <a:avLst/>
            <a:gdLst>
              <a:gd name="connsiteX0" fmla="*/ 0 w 6662057"/>
              <a:gd name="connsiteY0" fmla="*/ 0 h 4103914"/>
              <a:gd name="connsiteX1" fmla="*/ 6662057 w 6662057"/>
              <a:gd name="connsiteY1" fmla="*/ 0 h 4103914"/>
              <a:gd name="connsiteX2" fmla="*/ 6662057 w 6662057"/>
              <a:gd name="connsiteY2" fmla="*/ 4103914 h 4103914"/>
              <a:gd name="connsiteX3" fmla="*/ 0 w 6662057"/>
              <a:gd name="connsiteY3" fmla="*/ 4103914 h 4103914"/>
            </a:gdLst>
            <a:ahLst/>
            <a:cxnLst>
              <a:cxn ang="0">
                <a:pos x="connsiteX0" y="connsiteY0"/>
              </a:cxn>
              <a:cxn ang="0">
                <a:pos x="connsiteX1" y="connsiteY1"/>
              </a:cxn>
              <a:cxn ang="0">
                <a:pos x="connsiteX2" y="connsiteY2"/>
              </a:cxn>
              <a:cxn ang="0">
                <a:pos x="connsiteX3" y="connsiteY3"/>
              </a:cxn>
            </a:cxnLst>
            <a:rect l="l" t="t" r="r" b="b"/>
            <a:pathLst>
              <a:path w="6662057" h="4103914">
                <a:moveTo>
                  <a:pt x="0" y="0"/>
                </a:moveTo>
                <a:lnTo>
                  <a:pt x="6662057" y="0"/>
                </a:lnTo>
                <a:lnTo>
                  <a:pt x="6662057" y="4103914"/>
                </a:lnTo>
                <a:lnTo>
                  <a:pt x="0" y="4103914"/>
                </a:lnTo>
                <a:close/>
              </a:path>
            </a:pathLst>
          </a:custGeom>
        </p:spPr>
        <p:txBody>
          <a:bodyPr wrap="square">
            <a:noAutofit/>
          </a:bodyPr>
          <a:lstStyle/>
          <a:p>
            <a:endParaRPr lang="en-US" dirty="0"/>
          </a:p>
        </p:txBody>
      </p:sp>
      <p:sp>
        <p:nvSpPr>
          <p:cNvPr id="12" name="Picture Placeholder 11"/>
          <p:cNvSpPr>
            <a:spLocks noGrp="1"/>
          </p:cNvSpPr>
          <p:nvPr>
            <p:ph type="pic" sz="quarter" idx="11"/>
          </p:nvPr>
        </p:nvSpPr>
        <p:spPr>
          <a:xfrm>
            <a:off x="7020403" y="358346"/>
            <a:ext cx="4813251" cy="2929140"/>
          </a:xfrm>
          <a:custGeom>
            <a:avLst/>
            <a:gdLst>
              <a:gd name="connsiteX0" fmla="*/ 0 w 4813251"/>
              <a:gd name="connsiteY0" fmla="*/ 0 h 2929140"/>
              <a:gd name="connsiteX1" fmla="*/ 4813251 w 4813251"/>
              <a:gd name="connsiteY1" fmla="*/ 0 h 2929140"/>
              <a:gd name="connsiteX2" fmla="*/ 4813251 w 4813251"/>
              <a:gd name="connsiteY2" fmla="*/ 2929140 h 2929140"/>
              <a:gd name="connsiteX3" fmla="*/ 0 w 4813251"/>
              <a:gd name="connsiteY3" fmla="*/ 2929140 h 2929140"/>
            </a:gdLst>
            <a:ahLst/>
            <a:cxnLst>
              <a:cxn ang="0">
                <a:pos x="connsiteX0" y="connsiteY0"/>
              </a:cxn>
              <a:cxn ang="0">
                <a:pos x="connsiteX1" y="connsiteY1"/>
              </a:cxn>
              <a:cxn ang="0">
                <a:pos x="connsiteX2" y="connsiteY2"/>
              </a:cxn>
              <a:cxn ang="0">
                <a:pos x="connsiteX3" y="connsiteY3"/>
              </a:cxn>
            </a:cxnLst>
            <a:rect l="l" t="t" r="r" b="b"/>
            <a:pathLst>
              <a:path w="4813251" h="2929140">
                <a:moveTo>
                  <a:pt x="0" y="0"/>
                </a:moveTo>
                <a:lnTo>
                  <a:pt x="4813251" y="0"/>
                </a:lnTo>
                <a:lnTo>
                  <a:pt x="4813251" y="2929140"/>
                </a:lnTo>
                <a:lnTo>
                  <a:pt x="0" y="2929140"/>
                </a:lnTo>
                <a:close/>
              </a:path>
            </a:pathLst>
          </a:custGeom>
        </p:spPr>
        <p:txBody>
          <a:bodyPr wrap="square">
            <a:noAutofit/>
          </a:bodyPr>
          <a:lstStyle/>
          <a:p>
            <a:endParaRPr lang="en-US" dirty="0"/>
          </a:p>
        </p:txBody>
      </p:sp>
    </p:spTree>
    <p:extLst>
      <p:ext uri="{BB962C8B-B14F-4D97-AF65-F5344CB8AC3E}">
        <p14:creationId xmlns:p14="http://schemas.microsoft.com/office/powerpoint/2010/main" val="182081693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680858" y="1915886"/>
            <a:ext cx="7511142" cy="4147457"/>
          </a:xfrm>
          <a:custGeom>
            <a:avLst/>
            <a:gdLst>
              <a:gd name="connsiteX0" fmla="*/ 0 w 7511142"/>
              <a:gd name="connsiteY0" fmla="*/ 0 h 4147457"/>
              <a:gd name="connsiteX1" fmla="*/ 7511142 w 7511142"/>
              <a:gd name="connsiteY1" fmla="*/ 0 h 4147457"/>
              <a:gd name="connsiteX2" fmla="*/ 7511142 w 7511142"/>
              <a:gd name="connsiteY2" fmla="*/ 4147457 h 4147457"/>
              <a:gd name="connsiteX3" fmla="*/ 0 w 7511142"/>
              <a:gd name="connsiteY3" fmla="*/ 4147457 h 4147457"/>
            </a:gdLst>
            <a:ahLst/>
            <a:cxnLst>
              <a:cxn ang="0">
                <a:pos x="connsiteX0" y="connsiteY0"/>
              </a:cxn>
              <a:cxn ang="0">
                <a:pos x="connsiteX1" y="connsiteY1"/>
              </a:cxn>
              <a:cxn ang="0">
                <a:pos x="connsiteX2" y="connsiteY2"/>
              </a:cxn>
              <a:cxn ang="0">
                <a:pos x="connsiteX3" y="connsiteY3"/>
              </a:cxn>
            </a:cxnLst>
            <a:rect l="l" t="t" r="r" b="b"/>
            <a:pathLst>
              <a:path w="7511142" h="4147457">
                <a:moveTo>
                  <a:pt x="0" y="0"/>
                </a:moveTo>
                <a:lnTo>
                  <a:pt x="7511142" y="0"/>
                </a:lnTo>
                <a:lnTo>
                  <a:pt x="7511142" y="4147457"/>
                </a:lnTo>
                <a:lnTo>
                  <a:pt x="0" y="4147457"/>
                </a:lnTo>
                <a:close/>
              </a:path>
            </a:pathLst>
          </a:custGeom>
        </p:spPr>
        <p:txBody>
          <a:bodyPr wrap="square">
            <a:noAutofit/>
          </a:bodyPr>
          <a:lstStyle/>
          <a:p>
            <a:endParaRPr lang="en-US" dirty="0"/>
          </a:p>
        </p:txBody>
      </p:sp>
    </p:spTree>
    <p:extLst>
      <p:ext uri="{BB962C8B-B14F-4D97-AF65-F5344CB8AC3E}">
        <p14:creationId xmlns:p14="http://schemas.microsoft.com/office/powerpoint/2010/main" val="248823694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243944" y="0"/>
            <a:ext cx="8948056" cy="3298372"/>
          </a:xfrm>
          <a:custGeom>
            <a:avLst/>
            <a:gdLst>
              <a:gd name="connsiteX0" fmla="*/ 0 w 8948056"/>
              <a:gd name="connsiteY0" fmla="*/ 0 h 3298372"/>
              <a:gd name="connsiteX1" fmla="*/ 8948056 w 8948056"/>
              <a:gd name="connsiteY1" fmla="*/ 0 h 3298372"/>
              <a:gd name="connsiteX2" fmla="*/ 8948056 w 8948056"/>
              <a:gd name="connsiteY2" fmla="*/ 3298372 h 3298372"/>
              <a:gd name="connsiteX3" fmla="*/ 0 w 8948056"/>
              <a:gd name="connsiteY3" fmla="*/ 3298372 h 3298372"/>
            </a:gdLst>
            <a:ahLst/>
            <a:cxnLst>
              <a:cxn ang="0">
                <a:pos x="connsiteX0" y="connsiteY0"/>
              </a:cxn>
              <a:cxn ang="0">
                <a:pos x="connsiteX1" y="connsiteY1"/>
              </a:cxn>
              <a:cxn ang="0">
                <a:pos x="connsiteX2" y="connsiteY2"/>
              </a:cxn>
              <a:cxn ang="0">
                <a:pos x="connsiteX3" y="connsiteY3"/>
              </a:cxn>
            </a:cxnLst>
            <a:rect l="l" t="t" r="r" b="b"/>
            <a:pathLst>
              <a:path w="8948056" h="3298372">
                <a:moveTo>
                  <a:pt x="0" y="0"/>
                </a:moveTo>
                <a:lnTo>
                  <a:pt x="8948056" y="0"/>
                </a:lnTo>
                <a:lnTo>
                  <a:pt x="8948056" y="3298372"/>
                </a:lnTo>
                <a:lnTo>
                  <a:pt x="0" y="3298372"/>
                </a:lnTo>
                <a:close/>
              </a:path>
            </a:pathLst>
          </a:custGeom>
        </p:spPr>
        <p:txBody>
          <a:bodyPr wrap="square">
            <a:noAutofit/>
          </a:bodyPr>
          <a:lstStyle/>
          <a:p>
            <a:endParaRPr lang="en-US" dirty="0"/>
          </a:p>
        </p:txBody>
      </p:sp>
    </p:spTree>
    <p:extLst>
      <p:ext uri="{BB962C8B-B14F-4D97-AF65-F5344CB8AC3E}">
        <p14:creationId xmlns:p14="http://schemas.microsoft.com/office/powerpoint/2010/main" val="21567274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761121" y="1528356"/>
            <a:ext cx="5741820" cy="3627121"/>
          </a:xfrm>
          <a:custGeom>
            <a:avLst/>
            <a:gdLst>
              <a:gd name="connsiteX0" fmla="*/ 0 w 5741820"/>
              <a:gd name="connsiteY0" fmla="*/ 0 h 3627121"/>
              <a:gd name="connsiteX1" fmla="*/ 5741820 w 5741820"/>
              <a:gd name="connsiteY1" fmla="*/ 0 h 3627121"/>
              <a:gd name="connsiteX2" fmla="*/ 5741820 w 5741820"/>
              <a:gd name="connsiteY2" fmla="*/ 3627121 h 3627121"/>
              <a:gd name="connsiteX3" fmla="*/ 0 w 5741820"/>
              <a:gd name="connsiteY3" fmla="*/ 3627121 h 3627121"/>
            </a:gdLst>
            <a:ahLst/>
            <a:cxnLst>
              <a:cxn ang="0">
                <a:pos x="connsiteX0" y="connsiteY0"/>
              </a:cxn>
              <a:cxn ang="0">
                <a:pos x="connsiteX1" y="connsiteY1"/>
              </a:cxn>
              <a:cxn ang="0">
                <a:pos x="connsiteX2" y="connsiteY2"/>
              </a:cxn>
              <a:cxn ang="0">
                <a:pos x="connsiteX3" y="connsiteY3"/>
              </a:cxn>
            </a:cxnLst>
            <a:rect l="l" t="t" r="r" b="b"/>
            <a:pathLst>
              <a:path w="5741820" h="3627121">
                <a:moveTo>
                  <a:pt x="0" y="0"/>
                </a:moveTo>
                <a:lnTo>
                  <a:pt x="5741820" y="0"/>
                </a:lnTo>
                <a:lnTo>
                  <a:pt x="5741820" y="3627121"/>
                </a:lnTo>
                <a:lnTo>
                  <a:pt x="0" y="3627121"/>
                </a:lnTo>
                <a:close/>
              </a:path>
            </a:pathLst>
          </a:custGeom>
        </p:spPr>
        <p:txBody>
          <a:bodyPr wrap="square">
            <a:noAutofit/>
          </a:bodyPr>
          <a:lstStyle/>
          <a:p>
            <a:endParaRPr lang="en-US" dirty="0"/>
          </a:p>
        </p:txBody>
      </p:sp>
    </p:spTree>
    <p:extLst>
      <p:ext uri="{BB962C8B-B14F-4D97-AF65-F5344CB8AC3E}">
        <p14:creationId xmlns:p14="http://schemas.microsoft.com/office/powerpoint/2010/main" val="381566204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p:spPr>
        <p:txBody>
          <a:bodyPr/>
          <a:lstStyle/>
          <a:p>
            <a:r>
              <a:rPr lang="en-US" dirty="0"/>
              <a:t>Click icon to add picture</a:t>
            </a:r>
          </a:p>
        </p:txBody>
      </p:sp>
      <p:sp>
        <p:nvSpPr>
          <p:cNvPr id="9" name="Title 8">
            <a:extLst>
              <a:ext uri="{FF2B5EF4-FFF2-40B4-BE49-F238E27FC236}">
                <a16:creationId xmlns:a16="http://schemas.microsoft.com/office/drawing/2014/main" id="{4C9AB9C5-1D8F-4E68-8576-843E219DC3CA}"/>
              </a:ext>
            </a:extLst>
          </p:cNvPr>
          <p:cNvSpPr>
            <a:spLocks noGrp="1"/>
          </p:cNvSpPr>
          <p:nvPr>
            <p:ph type="title" hasCustomPrompt="1"/>
          </p:nvPr>
        </p:nvSpPr>
        <p:spPr/>
        <p:txBody>
          <a:bodyPr/>
          <a:lstStyle/>
          <a:p>
            <a:r>
              <a:rPr lang="en-US"/>
              <a:t>CLICK TO EDIT MASTER TITLE STYLE</a:t>
            </a:r>
            <a:endParaRPr lang="en-GB"/>
          </a:p>
        </p:txBody>
      </p:sp>
      <p:sp>
        <p:nvSpPr>
          <p:cNvPr id="10" name="Isosceles Triangle 9">
            <a:extLst>
              <a:ext uri="{FF2B5EF4-FFF2-40B4-BE49-F238E27FC236}">
                <a16:creationId xmlns:a16="http://schemas.microsoft.com/office/drawing/2014/main" id="{9EAFC888-F899-4165-B860-74C9A5383B1F}"/>
              </a:ext>
            </a:extLst>
          </p:cNvPr>
          <p:cNvSpPr/>
          <p:nvPr userDrawn="1"/>
        </p:nvSpPr>
        <p:spPr>
          <a:xfrm rot="5400000">
            <a:off x="-200682" y="827224"/>
            <a:ext cx="802728" cy="40136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04084415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2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endParaRPr dirty="0"/>
          </a:p>
        </p:txBody>
      </p:sp>
      <p:sp>
        <p:nvSpPr>
          <p:cNvPr id="4" name="Date Placeholder 3"/>
          <p:cNvSpPr>
            <a:spLocks noGrp="1"/>
          </p:cNvSpPr>
          <p:nvPr>
            <p:ph type="dt" sz="half" idx="10"/>
          </p:nvPr>
        </p:nvSpPr>
        <p:spPr/>
        <p:txBody>
          <a:bodyPr/>
          <a:lstStyle/>
          <a:p>
            <a:pPr defTabSz="914126" eaLnBrk="0" fontAlgn="base" hangingPunct="0">
              <a:spcBef>
                <a:spcPct val="0"/>
              </a:spcBef>
              <a:spcAft>
                <a:spcPct val="0"/>
              </a:spcAft>
              <a:defRPr/>
            </a:pPr>
            <a:endParaRPr lang="en-US" sz="700" dirty="0">
              <a:solidFill>
                <a:srgbClr val="E5E8E8"/>
              </a:solidFill>
            </a:endParaRPr>
          </a:p>
        </p:txBody>
      </p:sp>
      <p:sp>
        <p:nvSpPr>
          <p:cNvPr id="5" name="Footer Placeholder 4"/>
          <p:cNvSpPr>
            <a:spLocks noGrp="1"/>
          </p:cNvSpPr>
          <p:nvPr>
            <p:ph type="ftr" sz="quarter" idx="11"/>
          </p:nvPr>
        </p:nvSpPr>
        <p:spPr/>
        <p:txBody>
          <a:bodyPr/>
          <a:lstStyle/>
          <a:p>
            <a:pPr defTabSz="914126" eaLnBrk="0" fontAlgn="base" hangingPunct="0">
              <a:spcBef>
                <a:spcPct val="0"/>
              </a:spcBef>
              <a:spcAft>
                <a:spcPct val="0"/>
              </a:spcAft>
              <a:defRPr/>
            </a:pPr>
            <a:endParaRPr lang="en-US" sz="700" dirty="0">
              <a:solidFill>
                <a:srgbClr val="E5E8E8"/>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defTabSz="914126" eaLnBrk="0" fontAlgn="base" hangingPunct="0">
              <a:spcBef>
                <a:spcPct val="0"/>
              </a:spcBef>
              <a:spcAft>
                <a:spcPct val="0"/>
              </a:spcAft>
              <a:defRPr/>
            </a:pPr>
            <a:fld id="{00DE720E-C72B-42F0-AD69-52D60E3C605E}" type="slidenum">
              <a:rPr lang="en-US" sz="700" smtClean="0">
                <a:solidFill>
                  <a:srgbClr val="E5E8E8"/>
                </a:solidFill>
                <a:ea typeface="+mn-ea"/>
                <a:cs typeface="+mn-cs"/>
              </a:rPr>
              <a:pPr defTabSz="914126" eaLnBrk="0" fontAlgn="base" hangingPunct="0">
                <a:spcBef>
                  <a:spcPct val="0"/>
                </a:spcBef>
                <a:spcAft>
                  <a:spcPct val="0"/>
                </a:spcAft>
                <a:defRPr/>
              </a:pPr>
              <a:t>‹#›</a:t>
            </a:fld>
            <a:endParaRPr lang="en-US" sz="700" dirty="0">
              <a:solidFill>
                <a:srgbClr val="E5E8E8"/>
              </a:solidFill>
              <a:ea typeface="+mn-ea"/>
              <a:cs typeface="+mn-cs"/>
            </a:endParaRPr>
          </a:p>
        </p:txBody>
      </p:sp>
      <p:sp>
        <p:nvSpPr>
          <p:cNvPr id="8" name="Text Placeholder 7"/>
          <p:cNvSpPr>
            <a:spLocks noGrp="1"/>
          </p:cNvSpPr>
          <p:nvPr>
            <p:ph type="body" sz="quarter" idx="13" hasCustomPrompt="1"/>
          </p:nvPr>
        </p:nvSpPr>
        <p:spPr>
          <a:xfrm>
            <a:off x="609602" y="1434819"/>
            <a:ext cx="10972801" cy="354792"/>
          </a:xfrm>
        </p:spPr>
        <p:txBody>
          <a:bodyPr>
            <a:noAutofit/>
          </a:bodyPr>
          <a:lstStyle>
            <a:lvl1pPr marL="0" indent="0">
              <a:spcBef>
                <a:spcPts val="0"/>
              </a:spcBef>
              <a:buNone/>
              <a:defRPr sz="3199" b="0" cap="none" baseline="0">
                <a:solidFill>
                  <a:srgbClr val="EFA83A"/>
                </a:solidFill>
                <a:latin typeface="HP Simplified" panose="020B0604020204020204" pitchFamily="34" charset="0"/>
              </a:defRPr>
            </a:lvl1pPr>
            <a:lvl2pPr marL="0" indent="0">
              <a:spcBef>
                <a:spcPts val="0"/>
              </a:spcBef>
              <a:buNone/>
              <a:defRPr sz="1798"/>
            </a:lvl2pPr>
            <a:lvl3pPr marL="0" indent="0">
              <a:spcBef>
                <a:spcPts val="0"/>
              </a:spcBef>
              <a:buNone/>
              <a:defRPr sz="1798"/>
            </a:lvl3pPr>
            <a:lvl4pPr marL="0" indent="0">
              <a:spcBef>
                <a:spcPts val="0"/>
              </a:spcBef>
              <a:buNone/>
              <a:defRPr sz="1798"/>
            </a:lvl4pPr>
            <a:lvl5pPr marL="0" indent="0">
              <a:spcBef>
                <a:spcPts val="0"/>
              </a:spcBef>
              <a:buNone/>
              <a:defRPr sz="1798"/>
            </a:lvl5pPr>
            <a:lvl6pPr marL="0" indent="0">
              <a:spcBef>
                <a:spcPts val="0"/>
              </a:spcBef>
              <a:buNone/>
              <a:defRPr sz="1798"/>
            </a:lvl6pPr>
            <a:lvl7pPr marL="0" indent="0">
              <a:spcBef>
                <a:spcPts val="0"/>
              </a:spcBef>
              <a:buNone/>
              <a:defRPr sz="1798"/>
            </a:lvl7pPr>
            <a:lvl8pPr marL="0" indent="0">
              <a:spcBef>
                <a:spcPts val="0"/>
              </a:spcBef>
              <a:buNone/>
              <a:defRPr sz="1798"/>
            </a:lvl8pPr>
            <a:lvl9pPr marL="0" indent="0">
              <a:spcBef>
                <a:spcPts val="0"/>
              </a:spcBef>
              <a:buNone/>
              <a:defRPr sz="1798"/>
            </a:lvl9pPr>
          </a:lstStyle>
          <a:p>
            <a:pPr lvl="0"/>
            <a:r>
              <a:rPr dirty="0"/>
              <a:t>Click to add subtitle</a:t>
            </a:r>
          </a:p>
        </p:txBody>
      </p:sp>
      <p:sp>
        <p:nvSpPr>
          <p:cNvPr id="3" name="Content Placeholder 2"/>
          <p:cNvSpPr>
            <a:spLocks noGrp="1"/>
          </p:cNvSpPr>
          <p:nvPr>
            <p:ph idx="1"/>
          </p:nvPr>
        </p:nvSpPr>
        <p:spPr>
          <a:xfrm>
            <a:off x="609602" y="2258009"/>
            <a:ext cx="10972801" cy="3837993"/>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dirty="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Tree>
    <p:extLst>
      <p:ext uri="{BB962C8B-B14F-4D97-AF65-F5344CB8AC3E}">
        <p14:creationId xmlns:p14="http://schemas.microsoft.com/office/powerpoint/2010/main" val="83807375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93_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9C0CEDB-470E-40C5-BDBC-BE0F9AD681DF}"/>
              </a:ext>
            </a:extLst>
          </p:cNvPr>
          <p:cNvSpPr/>
          <p:nvPr userDrawn="1"/>
        </p:nvSpPr>
        <p:spPr>
          <a:xfrm>
            <a:off x="3499915" y="661086"/>
            <a:ext cx="2805036" cy="1637969"/>
          </a:xfrm>
          <a:prstGeom prst="rect">
            <a:avLst/>
          </a:prstGeom>
          <a:noFill/>
          <a:ln w="114300">
            <a:solidFill>
              <a:srgbClr val="FF9F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P Simplified Light" panose="020B0404020204020204" pitchFamily="34" charset="0"/>
            </a:endParaRPr>
          </a:p>
        </p:txBody>
      </p:sp>
      <p:sp>
        <p:nvSpPr>
          <p:cNvPr id="11" name="Rectangle 10">
            <a:extLst>
              <a:ext uri="{FF2B5EF4-FFF2-40B4-BE49-F238E27FC236}">
                <a16:creationId xmlns:a16="http://schemas.microsoft.com/office/drawing/2014/main" id="{5A932D9B-2687-477E-B741-DC5EEEC707C3}"/>
              </a:ext>
            </a:extLst>
          </p:cNvPr>
          <p:cNvSpPr/>
          <p:nvPr userDrawn="1"/>
        </p:nvSpPr>
        <p:spPr>
          <a:xfrm>
            <a:off x="358346" y="358346"/>
            <a:ext cx="679622" cy="679622"/>
          </a:xfrm>
          <a:prstGeom prst="rect">
            <a:avLst/>
          </a:prstGeom>
          <a:solidFill>
            <a:srgbClr val="FF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P Simplified Light" panose="020B0404020204020204" pitchFamily="34" charset="0"/>
            </a:endParaRPr>
          </a:p>
        </p:txBody>
      </p:sp>
      <p:sp>
        <p:nvSpPr>
          <p:cNvPr id="13" name="Footer Placeholder 4">
            <a:extLst>
              <a:ext uri="{FF2B5EF4-FFF2-40B4-BE49-F238E27FC236}">
                <a16:creationId xmlns:a16="http://schemas.microsoft.com/office/drawing/2014/main" id="{0CFF088F-6EDA-4500-B167-8EB35FA1307D}"/>
              </a:ext>
            </a:extLst>
          </p:cNvPr>
          <p:cNvSpPr>
            <a:spLocks noGrp="1"/>
          </p:cNvSpPr>
          <p:nvPr>
            <p:ph type="ftr" sz="quarter" idx="3"/>
          </p:nvPr>
        </p:nvSpPr>
        <p:spPr>
          <a:xfrm>
            <a:off x="665256" y="6486478"/>
            <a:ext cx="6705603" cy="219456"/>
          </a:xfrm>
          <a:prstGeom prst="rect">
            <a:avLst/>
          </a:prstGeom>
        </p:spPr>
        <p:txBody>
          <a:bodyPr vert="horz" wrap="none" lIns="0" tIns="0" rIns="0" bIns="0" rtlCol="0" anchor="b" anchorCtr="0"/>
          <a:lstStyle>
            <a:lvl1pPr algn="l">
              <a:defRPr sz="1100">
                <a:solidFill>
                  <a:schemeClr val="tx1"/>
                </a:solidFill>
                <a:latin typeface="HP Simplified Light" panose="020B0404020204020204" pitchFamily="34" charset="0"/>
              </a:defRPr>
            </a:lvl1pPr>
          </a:lstStyle>
          <a:p>
            <a:r>
              <a:rPr lang="en-US" dirty="0"/>
              <a:t>HP Confidential.  For use by HP or Partner with Customers under HP CDA only.</a:t>
            </a:r>
          </a:p>
        </p:txBody>
      </p:sp>
      <p:sp>
        <p:nvSpPr>
          <p:cNvPr id="14" name="Slide Number Placeholder 5">
            <a:extLst>
              <a:ext uri="{FF2B5EF4-FFF2-40B4-BE49-F238E27FC236}">
                <a16:creationId xmlns:a16="http://schemas.microsoft.com/office/drawing/2014/main" id="{18BD5A79-B6AB-472A-84AE-0752A4560C63}"/>
              </a:ext>
            </a:extLst>
          </p:cNvPr>
          <p:cNvSpPr>
            <a:spLocks noGrp="1"/>
          </p:cNvSpPr>
          <p:nvPr>
            <p:ph type="sldNum" sz="quarter" idx="4"/>
          </p:nvPr>
        </p:nvSpPr>
        <p:spPr>
          <a:xfrm>
            <a:off x="211667" y="6486478"/>
            <a:ext cx="397932" cy="219456"/>
          </a:xfrm>
          <a:prstGeom prst="rect">
            <a:avLst/>
          </a:prstGeom>
        </p:spPr>
        <p:txBody>
          <a:bodyPr vert="horz" wrap="none" lIns="0" tIns="0" rIns="0" bIns="0" rtlCol="0" anchor="b" anchorCtr="0"/>
          <a:lstStyle>
            <a:lvl1pPr algn="r">
              <a:defRPr sz="1100">
                <a:solidFill>
                  <a:schemeClr val="tx1"/>
                </a:solidFill>
                <a:latin typeface="HP Simplified Light" panose="020B0404020204020204" pitchFamily="34" charset="0"/>
              </a:defRPr>
            </a:lvl1pPr>
          </a:lstStyle>
          <a:p>
            <a:fld id="{48F63A3B-78C7-47BE-AE5E-E10140E04643}" type="slidenum">
              <a:rPr lang="en-US" smtClean="0"/>
              <a:pPr/>
              <a:t>‹#›</a:t>
            </a:fld>
            <a:endParaRPr lang="en-US" dirty="0"/>
          </a:p>
        </p:txBody>
      </p:sp>
      <p:sp>
        <p:nvSpPr>
          <p:cNvPr id="6" name="TextBox 5">
            <a:extLst>
              <a:ext uri="{FF2B5EF4-FFF2-40B4-BE49-F238E27FC236}">
                <a16:creationId xmlns:a16="http://schemas.microsoft.com/office/drawing/2014/main" id="{122AC3B1-B9CD-4E44-BD83-DE1E34F9C734}"/>
              </a:ext>
            </a:extLst>
          </p:cNvPr>
          <p:cNvSpPr txBox="1"/>
          <p:nvPr userDrawn="1"/>
        </p:nvSpPr>
        <p:spPr>
          <a:xfrm>
            <a:off x="2384972" y="1164328"/>
            <a:ext cx="2154397" cy="584776"/>
          </a:xfrm>
          <a:prstGeom prst="rect">
            <a:avLst/>
          </a:prstGeom>
          <a:noFill/>
        </p:spPr>
        <p:txBody>
          <a:bodyPr wrap="none" rtlCol="0">
            <a:spAutoFit/>
          </a:bodyPr>
          <a:lstStyle/>
          <a:p>
            <a:r>
              <a:rPr lang="en-US" sz="3200" dirty="0">
                <a:solidFill>
                  <a:srgbClr val="37333B"/>
                </a:solidFill>
                <a:latin typeface="HP Simplified Light" panose="020B0404020204020204" pitchFamily="34" charset="0"/>
                <a:ea typeface="Nexa Bold" charset="0"/>
                <a:cs typeface="Nexa Bold" charset="0"/>
              </a:rPr>
              <a:t>DISCLAIMER</a:t>
            </a:r>
          </a:p>
        </p:txBody>
      </p:sp>
      <p:sp>
        <p:nvSpPr>
          <p:cNvPr id="7" name="Rectangle 6">
            <a:extLst>
              <a:ext uri="{FF2B5EF4-FFF2-40B4-BE49-F238E27FC236}">
                <a16:creationId xmlns:a16="http://schemas.microsoft.com/office/drawing/2014/main" id="{746A9790-77D3-4DEE-9EFA-EDA008F8BEC2}"/>
              </a:ext>
            </a:extLst>
          </p:cNvPr>
          <p:cNvSpPr/>
          <p:nvPr userDrawn="1"/>
        </p:nvSpPr>
        <p:spPr>
          <a:xfrm>
            <a:off x="1730517" y="2425867"/>
            <a:ext cx="8730966" cy="2447850"/>
          </a:xfrm>
          <a:prstGeom prst="rect">
            <a:avLst/>
          </a:prstGeom>
        </p:spPr>
        <p:txBody>
          <a:bodyPr wrap="square">
            <a:spAutoFit/>
          </a:bodyPr>
          <a:lstStyle/>
          <a:p>
            <a:pPr algn="just">
              <a:lnSpc>
                <a:spcPct val="120000"/>
              </a:lnSpc>
            </a:pPr>
            <a:r>
              <a:rPr lang="en-US" sz="1600" dirty="0">
                <a:solidFill>
                  <a:schemeClr val="tx1">
                    <a:lumMod val="75000"/>
                    <a:lumOff val="25000"/>
                  </a:schemeClr>
                </a:solidFill>
                <a:latin typeface="HP Simplified Light" panose="020B0404020204020204" pitchFamily="34" charset="0"/>
                <a:ea typeface="Roboto Medium" charset="0"/>
                <a:cs typeface="Roboto Medium" charset="0"/>
              </a:rPr>
              <a:t>This document contains forward looking statements regarding future operations, product development, product capabilities and availability dates. This information is subject to substantial uncertainties </a:t>
            </a:r>
            <a:br>
              <a:rPr lang="en-US" sz="1600" dirty="0">
                <a:solidFill>
                  <a:schemeClr val="tx1">
                    <a:lumMod val="75000"/>
                    <a:lumOff val="25000"/>
                  </a:schemeClr>
                </a:solidFill>
                <a:latin typeface="HP Simplified Light" panose="020B0404020204020204" pitchFamily="34" charset="0"/>
                <a:ea typeface="Roboto Medium" charset="0"/>
                <a:cs typeface="Roboto Medium" charset="0"/>
              </a:rPr>
            </a:br>
            <a:r>
              <a:rPr lang="en-US" sz="1600" dirty="0">
                <a:solidFill>
                  <a:schemeClr val="tx1">
                    <a:lumMod val="75000"/>
                    <a:lumOff val="25000"/>
                  </a:schemeClr>
                </a:solidFill>
                <a:latin typeface="HP Simplified Light" panose="020B0404020204020204" pitchFamily="34" charset="0"/>
                <a:ea typeface="Roboto Medium" charset="0"/>
                <a:cs typeface="Roboto Medium" charset="0"/>
              </a:rPr>
              <a:t>and is subject to change at any time without prior notification. Statements contained in this document concerning these matters only reflect HP Inc.’s predictions and/or expectations as of the date of this document and actual results and future plans of HP Inc. may differ significantly as a result of, among other things, changes in product strategy resulting from technological, internal corporate, market, </a:t>
            </a:r>
            <a:br>
              <a:rPr lang="en-US" sz="1600" dirty="0">
                <a:solidFill>
                  <a:schemeClr val="tx1">
                    <a:lumMod val="75000"/>
                    <a:lumOff val="25000"/>
                  </a:schemeClr>
                </a:solidFill>
                <a:latin typeface="HP Simplified Light" panose="020B0404020204020204" pitchFamily="34" charset="0"/>
                <a:ea typeface="Roboto Medium" charset="0"/>
                <a:cs typeface="Roboto Medium" charset="0"/>
              </a:rPr>
            </a:br>
            <a:r>
              <a:rPr lang="en-US" sz="1600" dirty="0">
                <a:solidFill>
                  <a:schemeClr val="tx1">
                    <a:lumMod val="75000"/>
                    <a:lumOff val="25000"/>
                  </a:schemeClr>
                </a:solidFill>
                <a:latin typeface="HP Simplified Light" panose="020B0404020204020204" pitchFamily="34" charset="0"/>
                <a:ea typeface="Roboto Medium" charset="0"/>
                <a:cs typeface="Roboto Medium" charset="0"/>
              </a:rPr>
              <a:t>and other changes. This is not a commitment to deliver any material, code, or functionality and should not be relied upon in making purchasing decisions.</a:t>
            </a:r>
          </a:p>
        </p:txBody>
      </p:sp>
      <p:cxnSp>
        <p:nvCxnSpPr>
          <p:cNvPr id="8" name="Straight Connector 7">
            <a:extLst>
              <a:ext uri="{FF2B5EF4-FFF2-40B4-BE49-F238E27FC236}">
                <a16:creationId xmlns:a16="http://schemas.microsoft.com/office/drawing/2014/main" id="{11FA7C10-CE6C-433F-A78F-F76703A626AB}"/>
              </a:ext>
            </a:extLst>
          </p:cNvPr>
          <p:cNvCxnSpPr/>
          <p:nvPr userDrawn="1"/>
        </p:nvCxnSpPr>
        <p:spPr>
          <a:xfrm flipH="1">
            <a:off x="2433102" y="5272314"/>
            <a:ext cx="691764" cy="0"/>
          </a:xfrm>
          <a:prstGeom prst="line">
            <a:avLst/>
          </a:prstGeom>
          <a:ln>
            <a:solidFill>
              <a:srgbClr val="3733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4786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647B57-8F03-4DDD-B502-C8CF112FDAB7}" type="datetimeFigureOut">
              <a:rPr lang="en-GB" smtClean="0"/>
              <a:t>29/03/2022</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00DE720E-C72B-42F0-AD69-52D60E3C605E}" type="slidenum">
              <a:rPr lang="en-US" smtClean="0"/>
              <a:pPr/>
              <a:t>‹#›</a:t>
            </a:fld>
            <a:endParaRPr lang="en-US" dirty="0"/>
          </a:p>
        </p:txBody>
      </p:sp>
    </p:spTree>
    <p:extLst>
      <p:ext uri="{BB962C8B-B14F-4D97-AF65-F5344CB8AC3E}">
        <p14:creationId xmlns:p14="http://schemas.microsoft.com/office/powerpoint/2010/main" val="20462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66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09E842-E4D7-48B5-85FD-AA9880E751EF}"/>
              </a:ext>
            </a:extLst>
          </p:cNvPr>
          <p:cNvSpPr/>
          <p:nvPr userDrawn="1"/>
        </p:nvSpPr>
        <p:spPr>
          <a:xfrm>
            <a:off x="0" y="0"/>
            <a:ext cx="12192000" cy="6858000"/>
          </a:xfrm>
          <a:prstGeom prst="rect">
            <a:avLst/>
          </a:prstGeom>
          <a:solidFill>
            <a:srgbClr val="37333B">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P Simplified Light" panose="020B0404020204020204" pitchFamily="34" charset="0"/>
            </a:endParaRPr>
          </a:p>
        </p:txBody>
      </p:sp>
      <p:grpSp>
        <p:nvGrpSpPr>
          <p:cNvPr id="6" name="Agrupar 58">
            <a:extLst>
              <a:ext uri="{FF2B5EF4-FFF2-40B4-BE49-F238E27FC236}">
                <a16:creationId xmlns:a16="http://schemas.microsoft.com/office/drawing/2014/main" id="{D9148082-8726-4497-82E6-2F5119090FB4}"/>
              </a:ext>
            </a:extLst>
          </p:cNvPr>
          <p:cNvGrpSpPr/>
          <p:nvPr userDrawn="1"/>
        </p:nvGrpSpPr>
        <p:grpSpPr>
          <a:xfrm>
            <a:off x="11568424" y="6299823"/>
            <a:ext cx="399376" cy="399376"/>
            <a:chOff x="2162706" y="2018475"/>
            <a:chExt cx="781216" cy="781216"/>
          </a:xfrm>
        </p:grpSpPr>
        <p:sp>
          <p:nvSpPr>
            <p:cNvPr id="8" name="Elipse 59">
              <a:extLst>
                <a:ext uri="{FF2B5EF4-FFF2-40B4-BE49-F238E27FC236}">
                  <a16:creationId xmlns:a16="http://schemas.microsoft.com/office/drawing/2014/main" id="{98B52D5D-92F3-4912-B036-D80268249F4E}"/>
                </a:ext>
              </a:extLst>
            </p:cNvPr>
            <p:cNvSpPr/>
            <p:nvPr/>
          </p:nvSpPr>
          <p:spPr>
            <a:xfrm>
              <a:off x="2162706" y="2018475"/>
              <a:ext cx="781216" cy="781216"/>
            </a:xfrm>
            <a:prstGeom prst="ellipse">
              <a:avLst/>
            </a:prstGeom>
            <a:solidFill>
              <a:sysClr val="window" lastClr="FFFFFF"/>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HP Simplified Light"/>
                <a:ea typeface="+mn-ea"/>
                <a:cs typeface="+mn-cs"/>
              </a:endParaRPr>
            </a:p>
          </p:txBody>
        </p:sp>
        <p:sp>
          <p:nvSpPr>
            <p:cNvPr id="9" name="logo">
              <a:extLst>
                <a:ext uri="{FF2B5EF4-FFF2-40B4-BE49-F238E27FC236}">
                  <a16:creationId xmlns:a16="http://schemas.microsoft.com/office/drawing/2014/main" id="{08DB987B-D75E-4A5E-81A7-CEE4FFAF5DF5}"/>
                </a:ext>
              </a:extLst>
            </p:cNvPr>
            <p:cNvSpPr>
              <a:spLocks noChangeAspect="1" noEditPoints="1"/>
            </p:cNvSpPr>
            <p:nvPr/>
          </p:nvSpPr>
          <p:spPr bwMode="black">
            <a:xfrm>
              <a:off x="2210098" y="2064701"/>
              <a:ext cx="686432" cy="686432"/>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rgbClr val="0096D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HP Simplified Light"/>
                <a:ea typeface="+mn-ea"/>
                <a:cs typeface="+mn-cs"/>
              </a:endParaRPr>
            </a:p>
          </p:txBody>
        </p:sp>
      </p:grpSp>
      <p:sp>
        <p:nvSpPr>
          <p:cNvPr id="10" name="Footer Placeholder 4">
            <a:extLst>
              <a:ext uri="{FF2B5EF4-FFF2-40B4-BE49-F238E27FC236}">
                <a16:creationId xmlns:a16="http://schemas.microsoft.com/office/drawing/2014/main" id="{01A13265-3625-483E-B79F-7D07EF16A7FB}"/>
              </a:ext>
            </a:extLst>
          </p:cNvPr>
          <p:cNvSpPr>
            <a:spLocks noGrp="1"/>
          </p:cNvSpPr>
          <p:nvPr>
            <p:ph type="ftr" sz="quarter" idx="3"/>
          </p:nvPr>
        </p:nvSpPr>
        <p:spPr>
          <a:xfrm>
            <a:off x="665256" y="6486478"/>
            <a:ext cx="6705603" cy="219456"/>
          </a:xfrm>
          <a:prstGeom prst="rect">
            <a:avLst/>
          </a:prstGeom>
        </p:spPr>
        <p:txBody>
          <a:bodyPr vert="horz" wrap="none" lIns="0" tIns="0" rIns="0" bIns="0" rtlCol="0" anchor="b" anchorCtr="0"/>
          <a:lstStyle>
            <a:lvl1pPr algn="l">
              <a:defRPr sz="1100">
                <a:solidFill>
                  <a:schemeClr val="bg1"/>
                </a:solidFill>
                <a:latin typeface="HP Simplified Light" panose="020B0404020204020204" pitchFamily="34" charset="0"/>
              </a:defRPr>
            </a:lvl1pPr>
          </a:lstStyle>
          <a:p>
            <a:r>
              <a:rPr lang="en-US" dirty="0"/>
              <a:t>HP Confidential.  For use by HP or Partner with Customers under HP CDA only.</a:t>
            </a:r>
          </a:p>
        </p:txBody>
      </p:sp>
      <p:sp>
        <p:nvSpPr>
          <p:cNvPr id="11" name="Slide Number Placeholder 5">
            <a:extLst>
              <a:ext uri="{FF2B5EF4-FFF2-40B4-BE49-F238E27FC236}">
                <a16:creationId xmlns:a16="http://schemas.microsoft.com/office/drawing/2014/main" id="{E8904537-B824-4430-9615-F4DD3CFB6DF3}"/>
              </a:ext>
            </a:extLst>
          </p:cNvPr>
          <p:cNvSpPr>
            <a:spLocks noGrp="1"/>
          </p:cNvSpPr>
          <p:nvPr>
            <p:ph type="sldNum" sz="quarter" idx="4"/>
          </p:nvPr>
        </p:nvSpPr>
        <p:spPr>
          <a:xfrm>
            <a:off x="211667" y="6486478"/>
            <a:ext cx="397932" cy="219456"/>
          </a:xfrm>
          <a:prstGeom prst="rect">
            <a:avLst/>
          </a:prstGeom>
        </p:spPr>
        <p:txBody>
          <a:bodyPr vert="horz" wrap="none" lIns="0" tIns="0" rIns="0" bIns="0" rtlCol="0" anchor="b" anchorCtr="0"/>
          <a:lstStyle>
            <a:lvl1pPr algn="r">
              <a:defRPr sz="1100">
                <a:solidFill>
                  <a:schemeClr val="bg1"/>
                </a:solidFill>
                <a:latin typeface="HP Simplified Light" panose="020B0404020204020204" pitchFamily="34" charset="0"/>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93922435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09E842-E4D7-48B5-85FD-AA9880E751EF}"/>
              </a:ext>
            </a:extLst>
          </p:cNvPr>
          <p:cNvSpPr/>
          <p:nvPr userDrawn="1"/>
        </p:nvSpPr>
        <p:spPr>
          <a:xfrm>
            <a:off x="0" y="0"/>
            <a:ext cx="12192000" cy="6858000"/>
          </a:xfrm>
          <a:prstGeom prst="rect">
            <a:avLst/>
          </a:prstGeom>
          <a:solidFill>
            <a:srgbClr val="37333B">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P Simplified Light" panose="020B0404020204020204" pitchFamily="34" charset="0"/>
            </a:endParaRPr>
          </a:p>
        </p:txBody>
      </p:sp>
      <p:grpSp>
        <p:nvGrpSpPr>
          <p:cNvPr id="6" name="Agrupar 58">
            <a:extLst>
              <a:ext uri="{FF2B5EF4-FFF2-40B4-BE49-F238E27FC236}">
                <a16:creationId xmlns:a16="http://schemas.microsoft.com/office/drawing/2014/main" id="{D9148082-8726-4497-82E6-2F5119090FB4}"/>
              </a:ext>
            </a:extLst>
          </p:cNvPr>
          <p:cNvGrpSpPr/>
          <p:nvPr userDrawn="1"/>
        </p:nvGrpSpPr>
        <p:grpSpPr>
          <a:xfrm>
            <a:off x="11568424" y="6299823"/>
            <a:ext cx="399376" cy="399376"/>
            <a:chOff x="2162706" y="2018475"/>
            <a:chExt cx="781216" cy="781216"/>
          </a:xfrm>
        </p:grpSpPr>
        <p:sp>
          <p:nvSpPr>
            <p:cNvPr id="8" name="Elipse 59">
              <a:extLst>
                <a:ext uri="{FF2B5EF4-FFF2-40B4-BE49-F238E27FC236}">
                  <a16:creationId xmlns:a16="http://schemas.microsoft.com/office/drawing/2014/main" id="{98B52D5D-92F3-4912-B036-D80268249F4E}"/>
                </a:ext>
              </a:extLst>
            </p:cNvPr>
            <p:cNvSpPr/>
            <p:nvPr/>
          </p:nvSpPr>
          <p:spPr>
            <a:xfrm>
              <a:off x="2162706" y="2018475"/>
              <a:ext cx="781216" cy="781216"/>
            </a:xfrm>
            <a:prstGeom prst="ellipse">
              <a:avLst/>
            </a:prstGeom>
            <a:solidFill>
              <a:sysClr val="window" lastClr="FFFFFF"/>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HP Simplified Light"/>
                <a:ea typeface="+mn-ea"/>
                <a:cs typeface="+mn-cs"/>
              </a:endParaRPr>
            </a:p>
          </p:txBody>
        </p:sp>
        <p:sp>
          <p:nvSpPr>
            <p:cNvPr id="9" name="logo">
              <a:extLst>
                <a:ext uri="{FF2B5EF4-FFF2-40B4-BE49-F238E27FC236}">
                  <a16:creationId xmlns:a16="http://schemas.microsoft.com/office/drawing/2014/main" id="{08DB987B-D75E-4A5E-81A7-CEE4FFAF5DF5}"/>
                </a:ext>
              </a:extLst>
            </p:cNvPr>
            <p:cNvSpPr>
              <a:spLocks noChangeAspect="1" noEditPoints="1"/>
            </p:cNvSpPr>
            <p:nvPr/>
          </p:nvSpPr>
          <p:spPr bwMode="black">
            <a:xfrm>
              <a:off x="2210098" y="2064701"/>
              <a:ext cx="686432" cy="686432"/>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rgbClr val="0096D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HP Simplified Light"/>
                <a:ea typeface="+mn-ea"/>
                <a:cs typeface="+mn-cs"/>
              </a:endParaRPr>
            </a:p>
          </p:txBody>
        </p:sp>
      </p:grpSp>
      <p:sp>
        <p:nvSpPr>
          <p:cNvPr id="10" name="Footer Placeholder 4">
            <a:extLst>
              <a:ext uri="{FF2B5EF4-FFF2-40B4-BE49-F238E27FC236}">
                <a16:creationId xmlns:a16="http://schemas.microsoft.com/office/drawing/2014/main" id="{01A13265-3625-483E-B79F-7D07EF16A7FB}"/>
              </a:ext>
            </a:extLst>
          </p:cNvPr>
          <p:cNvSpPr>
            <a:spLocks noGrp="1"/>
          </p:cNvSpPr>
          <p:nvPr>
            <p:ph type="ftr" sz="quarter" idx="3"/>
          </p:nvPr>
        </p:nvSpPr>
        <p:spPr>
          <a:xfrm>
            <a:off x="665256" y="6486478"/>
            <a:ext cx="6705603" cy="219456"/>
          </a:xfrm>
          <a:prstGeom prst="rect">
            <a:avLst/>
          </a:prstGeom>
        </p:spPr>
        <p:txBody>
          <a:bodyPr vert="horz" wrap="none" lIns="0" tIns="0" rIns="0" bIns="0" rtlCol="0" anchor="b" anchorCtr="0"/>
          <a:lstStyle>
            <a:lvl1pPr algn="l">
              <a:defRPr sz="1100">
                <a:solidFill>
                  <a:schemeClr val="bg1"/>
                </a:solidFill>
                <a:latin typeface="HP Simplified Light" panose="020B0404020204020204" pitchFamily="34" charset="0"/>
              </a:defRPr>
            </a:lvl1pPr>
          </a:lstStyle>
          <a:p>
            <a:r>
              <a:rPr lang="en-US" dirty="0"/>
              <a:t>HP Confidential.  For use by HP or Partner with Customers under HP CDA only.</a:t>
            </a:r>
          </a:p>
        </p:txBody>
      </p:sp>
      <p:sp>
        <p:nvSpPr>
          <p:cNvPr id="11" name="Slide Number Placeholder 5">
            <a:extLst>
              <a:ext uri="{FF2B5EF4-FFF2-40B4-BE49-F238E27FC236}">
                <a16:creationId xmlns:a16="http://schemas.microsoft.com/office/drawing/2014/main" id="{E8904537-B824-4430-9615-F4DD3CFB6DF3}"/>
              </a:ext>
            </a:extLst>
          </p:cNvPr>
          <p:cNvSpPr>
            <a:spLocks noGrp="1"/>
          </p:cNvSpPr>
          <p:nvPr>
            <p:ph type="sldNum" sz="quarter" idx="4"/>
          </p:nvPr>
        </p:nvSpPr>
        <p:spPr>
          <a:xfrm>
            <a:off x="211667" y="6486478"/>
            <a:ext cx="397932" cy="219456"/>
          </a:xfrm>
          <a:prstGeom prst="rect">
            <a:avLst/>
          </a:prstGeom>
        </p:spPr>
        <p:txBody>
          <a:bodyPr vert="horz" wrap="none" lIns="0" tIns="0" rIns="0" bIns="0" rtlCol="0" anchor="b" anchorCtr="0"/>
          <a:lstStyle>
            <a:lvl1pPr algn="r">
              <a:defRPr sz="1100">
                <a:solidFill>
                  <a:schemeClr val="bg1"/>
                </a:solidFill>
                <a:latin typeface="HP Simplified Light" panose="020B0404020204020204" pitchFamily="34" charset="0"/>
              </a:defRPr>
            </a:lvl1pPr>
          </a:lstStyle>
          <a:p>
            <a:fld id="{48F63A3B-78C7-47BE-AE5E-E10140E04643}" type="slidenum">
              <a:rPr lang="en-US" smtClean="0"/>
              <a:pPr/>
              <a:t>‹#›</a:t>
            </a:fld>
            <a:endParaRPr lang="en-US" dirty="0"/>
          </a:p>
        </p:txBody>
      </p:sp>
      <p:sp>
        <p:nvSpPr>
          <p:cNvPr id="12" name="Right Triangle 11">
            <a:extLst>
              <a:ext uri="{FF2B5EF4-FFF2-40B4-BE49-F238E27FC236}">
                <a16:creationId xmlns:a16="http://schemas.microsoft.com/office/drawing/2014/main" id="{0B2A4BFE-F521-4904-90C4-6AAF9A11A0E6}"/>
              </a:ext>
            </a:extLst>
          </p:cNvPr>
          <p:cNvSpPr/>
          <p:nvPr userDrawn="1"/>
        </p:nvSpPr>
        <p:spPr>
          <a:xfrm rot="18900000">
            <a:off x="5764371" y="3344720"/>
            <a:ext cx="457848" cy="457848"/>
          </a:xfrm>
          <a:prstGeom prst="rtTriangle">
            <a:avLst/>
          </a:prstGeom>
          <a:solidFill>
            <a:srgbClr val="FF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Placeholder 1">
            <a:extLst>
              <a:ext uri="{FF2B5EF4-FFF2-40B4-BE49-F238E27FC236}">
                <a16:creationId xmlns:a16="http://schemas.microsoft.com/office/drawing/2014/main" id="{9C1B713B-A4EF-4BA0-B479-BDFFBD121C9E}"/>
              </a:ext>
            </a:extLst>
          </p:cNvPr>
          <p:cNvSpPr>
            <a:spLocks noGrp="1"/>
          </p:cNvSpPr>
          <p:nvPr>
            <p:ph type="title"/>
          </p:nvPr>
        </p:nvSpPr>
        <p:spPr>
          <a:xfrm>
            <a:off x="838200" y="2557868"/>
            <a:ext cx="10515600" cy="951142"/>
          </a:xfrm>
          <a:prstGeom prst="rect">
            <a:avLst/>
          </a:prstGeom>
        </p:spPr>
        <p:txBody>
          <a:bodyPr vert="horz" lIns="91440" tIns="45720" rIns="91440" bIns="45720" rtlCol="0" anchor="ctr">
            <a:normAutofit/>
          </a:bodyPr>
          <a:lstStyle>
            <a:lvl1pPr algn="ctr">
              <a:defRPr sz="6000">
                <a:solidFill>
                  <a:schemeClr val="bg1"/>
                </a:solidFill>
              </a:defRPr>
            </a:lvl1pPr>
          </a:lstStyle>
          <a:p>
            <a:endParaRPr lang="en-US"/>
          </a:p>
        </p:txBody>
      </p:sp>
      <p:sp>
        <p:nvSpPr>
          <p:cNvPr id="16" name="Text Placeholder 2">
            <a:extLst>
              <a:ext uri="{FF2B5EF4-FFF2-40B4-BE49-F238E27FC236}">
                <a16:creationId xmlns:a16="http://schemas.microsoft.com/office/drawing/2014/main" id="{396CC596-F1CC-4C1B-BE2F-990106026A5B}"/>
              </a:ext>
            </a:extLst>
          </p:cNvPr>
          <p:cNvSpPr>
            <a:spLocks noGrp="1"/>
          </p:cNvSpPr>
          <p:nvPr>
            <p:ph idx="1"/>
          </p:nvPr>
        </p:nvSpPr>
        <p:spPr>
          <a:xfrm>
            <a:off x="6317040" y="3495320"/>
            <a:ext cx="5036759" cy="461665"/>
          </a:xfrm>
          <a:prstGeom prst="rect">
            <a:avLst/>
          </a:prstGeom>
        </p:spPr>
        <p:txBody>
          <a:bodyPr vert="horz" lIns="91440" tIns="45720" rIns="91440" bIns="45720" rtlCol="0" anchor="ctr">
            <a:normAutofit/>
          </a:bodyPr>
          <a:lstStyle>
            <a:lvl1pPr>
              <a:defRPr sz="1800" i="1">
                <a:solidFill>
                  <a:schemeClr val="bg1"/>
                </a:solidFill>
              </a:defRPr>
            </a:lvl1pPr>
          </a:lstStyle>
          <a:p>
            <a:pPr lvl="0"/>
            <a:endParaRPr lang="en-US"/>
          </a:p>
        </p:txBody>
      </p:sp>
    </p:spTree>
    <p:extLst>
      <p:ext uri="{BB962C8B-B14F-4D97-AF65-F5344CB8AC3E}">
        <p14:creationId xmlns:p14="http://schemas.microsoft.com/office/powerpoint/2010/main" val="191768338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65_Custom Layout">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4A0F938A-484A-4E60-8245-9F5099A143B1}"/>
              </a:ext>
            </a:extLst>
          </p:cNvPr>
          <p:cNvSpPr>
            <a:spLocks noGrp="1"/>
          </p:cNvSpPr>
          <p:nvPr>
            <p:ph type="ftr" sz="quarter" idx="3"/>
          </p:nvPr>
        </p:nvSpPr>
        <p:spPr>
          <a:xfrm>
            <a:off x="665256" y="6486478"/>
            <a:ext cx="6705603" cy="219456"/>
          </a:xfrm>
          <a:prstGeom prst="rect">
            <a:avLst/>
          </a:prstGeom>
        </p:spPr>
        <p:txBody>
          <a:bodyPr vert="horz" wrap="none" lIns="0" tIns="0" rIns="0" bIns="0" rtlCol="0" anchor="b" anchorCtr="0"/>
          <a:lstStyle>
            <a:lvl1pPr algn="l">
              <a:defRPr sz="1100">
                <a:solidFill>
                  <a:schemeClr val="tx1"/>
                </a:solidFill>
                <a:latin typeface="HP Simplified Light" panose="020B0404020204020204" pitchFamily="34" charset="0"/>
              </a:defRPr>
            </a:lvl1pPr>
          </a:lstStyle>
          <a:p>
            <a:r>
              <a:rPr lang="en-US" dirty="0"/>
              <a:t>HP Confidential.  For use by HP or Partner with Customers under HP CDA only.</a:t>
            </a:r>
          </a:p>
        </p:txBody>
      </p:sp>
      <p:sp>
        <p:nvSpPr>
          <p:cNvPr id="9" name="Slide Number Placeholder 5">
            <a:extLst>
              <a:ext uri="{FF2B5EF4-FFF2-40B4-BE49-F238E27FC236}">
                <a16:creationId xmlns:a16="http://schemas.microsoft.com/office/drawing/2014/main" id="{812A9AD5-4ADC-486A-9D01-927847E3DE78}"/>
              </a:ext>
            </a:extLst>
          </p:cNvPr>
          <p:cNvSpPr>
            <a:spLocks noGrp="1"/>
          </p:cNvSpPr>
          <p:nvPr>
            <p:ph type="sldNum" sz="quarter" idx="4"/>
          </p:nvPr>
        </p:nvSpPr>
        <p:spPr>
          <a:xfrm>
            <a:off x="211667" y="6486478"/>
            <a:ext cx="397932" cy="219456"/>
          </a:xfrm>
          <a:prstGeom prst="rect">
            <a:avLst/>
          </a:prstGeom>
        </p:spPr>
        <p:txBody>
          <a:bodyPr vert="horz" wrap="none" lIns="0" tIns="0" rIns="0" bIns="0" rtlCol="0" anchor="b" anchorCtr="0"/>
          <a:lstStyle>
            <a:lvl1pPr algn="r">
              <a:defRPr sz="1100">
                <a:solidFill>
                  <a:schemeClr val="tx1"/>
                </a:solidFill>
                <a:latin typeface="HP Simplified Light" panose="020B0404020204020204" pitchFamily="34" charset="0"/>
              </a:defRPr>
            </a:lvl1pPr>
          </a:lstStyle>
          <a:p>
            <a:fld id="{48F63A3B-78C7-47BE-AE5E-E10140E04643}" type="slidenum">
              <a:rPr lang="en-US" smtClean="0"/>
              <a:pPr/>
              <a:t>‹#›</a:t>
            </a:fld>
            <a:endParaRPr lang="en-US" dirty="0"/>
          </a:p>
        </p:txBody>
      </p:sp>
      <p:sp>
        <p:nvSpPr>
          <p:cNvPr id="10" name="Right Triangle 9">
            <a:extLst>
              <a:ext uri="{FF2B5EF4-FFF2-40B4-BE49-F238E27FC236}">
                <a16:creationId xmlns:a16="http://schemas.microsoft.com/office/drawing/2014/main" id="{6571E42E-9808-4FED-A67A-EE7C7599DE37}"/>
              </a:ext>
            </a:extLst>
          </p:cNvPr>
          <p:cNvSpPr/>
          <p:nvPr userDrawn="1"/>
        </p:nvSpPr>
        <p:spPr>
          <a:xfrm rot="18900000">
            <a:off x="5764371" y="-232870"/>
            <a:ext cx="457848" cy="457848"/>
          </a:xfrm>
          <a:prstGeom prst="rtTriangle">
            <a:avLst/>
          </a:prstGeom>
          <a:solidFill>
            <a:srgbClr val="FF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2438802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92_Custom Layout">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4A0F938A-484A-4E60-8245-9F5099A143B1}"/>
              </a:ext>
            </a:extLst>
          </p:cNvPr>
          <p:cNvSpPr>
            <a:spLocks noGrp="1"/>
          </p:cNvSpPr>
          <p:nvPr>
            <p:ph type="ftr" sz="quarter" idx="3"/>
          </p:nvPr>
        </p:nvSpPr>
        <p:spPr>
          <a:xfrm>
            <a:off x="665256" y="6486478"/>
            <a:ext cx="6705603" cy="219456"/>
          </a:xfrm>
          <a:prstGeom prst="rect">
            <a:avLst/>
          </a:prstGeom>
        </p:spPr>
        <p:txBody>
          <a:bodyPr vert="horz" wrap="none" lIns="0" tIns="0" rIns="0" bIns="0" rtlCol="0" anchor="b" anchorCtr="0"/>
          <a:lstStyle>
            <a:lvl1pPr algn="l">
              <a:defRPr sz="1100">
                <a:solidFill>
                  <a:schemeClr val="tx1"/>
                </a:solidFill>
                <a:latin typeface="HP Simplified Light" panose="020B0404020204020204" pitchFamily="34" charset="0"/>
              </a:defRPr>
            </a:lvl1pPr>
          </a:lstStyle>
          <a:p>
            <a:r>
              <a:rPr lang="en-US" dirty="0"/>
              <a:t>HP Confidential.  For use by HP or Partner with Customers under HP CDA only.</a:t>
            </a:r>
          </a:p>
        </p:txBody>
      </p:sp>
      <p:sp>
        <p:nvSpPr>
          <p:cNvPr id="9" name="Slide Number Placeholder 5">
            <a:extLst>
              <a:ext uri="{FF2B5EF4-FFF2-40B4-BE49-F238E27FC236}">
                <a16:creationId xmlns:a16="http://schemas.microsoft.com/office/drawing/2014/main" id="{812A9AD5-4ADC-486A-9D01-927847E3DE78}"/>
              </a:ext>
            </a:extLst>
          </p:cNvPr>
          <p:cNvSpPr>
            <a:spLocks noGrp="1"/>
          </p:cNvSpPr>
          <p:nvPr>
            <p:ph type="sldNum" sz="quarter" idx="4"/>
          </p:nvPr>
        </p:nvSpPr>
        <p:spPr>
          <a:xfrm>
            <a:off x="211667" y="6486478"/>
            <a:ext cx="397932" cy="219456"/>
          </a:xfrm>
          <a:prstGeom prst="rect">
            <a:avLst/>
          </a:prstGeom>
        </p:spPr>
        <p:txBody>
          <a:bodyPr vert="horz" wrap="none" lIns="0" tIns="0" rIns="0" bIns="0" rtlCol="0" anchor="b" anchorCtr="0"/>
          <a:lstStyle>
            <a:lvl1pPr algn="r">
              <a:defRPr sz="1100">
                <a:solidFill>
                  <a:schemeClr val="tx1"/>
                </a:solidFill>
                <a:latin typeface="HP Simplified Light" panose="020B0404020204020204" pitchFamily="34" charset="0"/>
              </a:defRPr>
            </a:lvl1pPr>
          </a:lstStyle>
          <a:p>
            <a:fld id="{48F63A3B-78C7-47BE-AE5E-E10140E04643}" type="slidenum">
              <a:rPr lang="en-US" smtClean="0"/>
              <a:pPr/>
              <a:t>‹#›</a:t>
            </a:fld>
            <a:endParaRPr lang="en-US" dirty="0"/>
          </a:p>
        </p:txBody>
      </p:sp>
      <p:sp>
        <p:nvSpPr>
          <p:cNvPr id="7" name="Rectangle 6">
            <a:extLst>
              <a:ext uri="{FF2B5EF4-FFF2-40B4-BE49-F238E27FC236}">
                <a16:creationId xmlns:a16="http://schemas.microsoft.com/office/drawing/2014/main" id="{51D9EE99-7945-4481-844A-0B4EF5380CED}"/>
              </a:ext>
            </a:extLst>
          </p:cNvPr>
          <p:cNvSpPr/>
          <p:nvPr userDrawn="1"/>
        </p:nvSpPr>
        <p:spPr>
          <a:xfrm>
            <a:off x="358345" y="358346"/>
            <a:ext cx="679622" cy="679622"/>
          </a:xfrm>
          <a:prstGeom prst="rect">
            <a:avLst/>
          </a:prstGeom>
          <a:solidFill>
            <a:srgbClr val="FF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P Simplified Light" panose="020B0404020204020204" pitchFamily="34" charset="0"/>
            </a:endParaRPr>
          </a:p>
        </p:txBody>
      </p:sp>
    </p:spTree>
    <p:extLst>
      <p:ext uri="{BB962C8B-B14F-4D97-AF65-F5344CB8AC3E}">
        <p14:creationId xmlns:p14="http://schemas.microsoft.com/office/powerpoint/2010/main" val="296005967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74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B2A760-D7F7-444B-909D-A1945343666D}"/>
              </a:ext>
            </a:extLst>
          </p:cNvPr>
          <p:cNvSpPr/>
          <p:nvPr userDrawn="1"/>
        </p:nvSpPr>
        <p:spPr>
          <a:xfrm>
            <a:off x="5319051" y="-138224"/>
            <a:ext cx="1553898" cy="798433"/>
          </a:xfrm>
          <a:prstGeom prst="rect">
            <a:avLst/>
          </a:prstGeom>
          <a:noFill/>
          <a:ln w="101600">
            <a:solidFill>
              <a:srgbClr val="FF9F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P Simplified Light" panose="020B0404020204020204" pitchFamily="34" charset="0"/>
            </a:endParaRPr>
          </a:p>
        </p:txBody>
      </p:sp>
      <p:sp>
        <p:nvSpPr>
          <p:cNvPr id="12" name="Footer Placeholder 4">
            <a:extLst>
              <a:ext uri="{FF2B5EF4-FFF2-40B4-BE49-F238E27FC236}">
                <a16:creationId xmlns:a16="http://schemas.microsoft.com/office/drawing/2014/main" id="{12B1DE41-48DB-4149-88CD-F7A9F508C166}"/>
              </a:ext>
            </a:extLst>
          </p:cNvPr>
          <p:cNvSpPr>
            <a:spLocks noGrp="1"/>
          </p:cNvSpPr>
          <p:nvPr>
            <p:ph type="ftr" sz="quarter" idx="3"/>
          </p:nvPr>
        </p:nvSpPr>
        <p:spPr>
          <a:xfrm>
            <a:off x="665256" y="6486478"/>
            <a:ext cx="6705603" cy="219456"/>
          </a:xfrm>
          <a:prstGeom prst="rect">
            <a:avLst/>
          </a:prstGeom>
        </p:spPr>
        <p:txBody>
          <a:bodyPr vert="horz" wrap="none" lIns="0" tIns="0" rIns="0" bIns="0" rtlCol="0" anchor="b" anchorCtr="0"/>
          <a:lstStyle>
            <a:lvl1pPr algn="l">
              <a:defRPr sz="1100">
                <a:solidFill>
                  <a:schemeClr val="tx1"/>
                </a:solidFill>
                <a:latin typeface="HP Simplified Light" panose="020B0404020204020204" pitchFamily="34" charset="0"/>
              </a:defRPr>
            </a:lvl1pPr>
          </a:lstStyle>
          <a:p>
            <a:r>
              <a:rPr lang="en-US" dirty="0"/>
              <a:t>HP Confidential.  For use by HP or Partner with Customers under HP CDA only.</a:t>
            </a:r>
          </a:p>
        </p:txBody>
      </p:sp>
      <p:sp>
        <p:nvSpPr>
          <p:cNvPr id="13" name="Slide Number Placeholder 5">
            <a:extLst>
              <a:ext uri="{FF2B5EF4-FFF2-40B4-BE49-F238E27FC236}">
                <a16:creationId xmlns:a16="http://schemas.microsoft.com/office/drawing/2014/main" id="{ED47FD4A-D03C-4360-A075-326BC0CDB0A3}"/>
              </a:ext>
            </a:extLst>
          </p:cNvPr>
          <p:cNvSpPr>
            <a:spLocks noGrp="1"/>
          </p:cNvSpPr>
          <p:nvPr>
            <p:ph type="sldNum" sz="quarter" idx="4"/>
          </p:nvPr>
        </p:nvSpPr>
        <p:spPr>
          <a:xfrm>
            <a:off x="211667" y="6486478"/>
            <a:ext cx="397932" cy="219456"/>
          </a:xfrm>
          <a:prstGeom prst="rect">
            <a:avLst/>
          </a:prstGeom>
        </p:spPr>
        <p:txBody>
          <a:bodyPr vert="horz" wrap="none" lIns="0" tIns="0" rIns="0" bIns="0" rtlCol="0" anchor="b" anchorCtr="0"/>
          <a:lstStyle>
            <a:lvl1pPr algn="r">
              <a:defRPr sz="1100">
                <a:solidFill>
                  <a:schemeClr val="tx1"/>
                </a:solidFill>
                <a:latin typeface="HP Simplified Light" panose="020B0404020204020204" pitchFamily="34" charset="0"/>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70628286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72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AECA18F-4A8A-468B-8479-B6BE6811E249}"/>
              </a:ext>
            </a:extLst>
          </p:cNvPr>
          <p:cNvSpPr/>
          <p:nvPr userDrawn="1"/>
        </p:nvSpPr>
        <p:spPr>
          <a:xfrm>
            <a:off x="358346" y="358346"/>
            <a:ext cx="679622" cy="679622"/>
          </a:xfrm>
          <a:prstGeom prst="rect">
            <a:avLst/>
          </a:prstGeom>
          <a:solidFill>
            <a:srgbClr val="FF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P Simplified Light" panose="020B0404020204020204" pitchFamily="34" charset="0"/>
            </a:endParaRPr>
          </a:p>
        </p:txBody>
      </p:sp>
      <p:sp>
        <p:nvSpPr>
          <p:cNvPr id="4" name="Rectangle 3">
            <a:extLst>
              <a:ext uri="{FF2B5EF4-FFF2-40B4-BE49-F238E27FC236}">
                <a16:creationId xmlns:a16="http://schemas.microsoft.com/office/drawing/2014/main" id="{F0B2A760-D7F7-444B-909D-A1945343666D}"/>
              </a:ext>
            </a:extLst>
          </p:cNvPr>
          <p:cNvSpPr/>
          <p:nvPr userDrawn="1"/>
        </p:nvSpPr>
        <p:spPr>
          <a:xfrm>
            <a:off x="5319051" y="-148856"/>
            <a:ext cx="1553898" cy="809066"/>
          </a:xfrm>
          <a:prstGeom prst="rect">
            <a:avLst/>
          </a:prstGeom>
          <a:noFill/>
          <a:ln w="101600">
            <a:solidFill>
              <a:srgbClr val="FF9F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P Simplified Light" panose="020B0404020204020204" pitchFamily="34" charset="0"/>
            </a:endParaRPr>
          </a:p>
        </p:txBody>
      </p:sp>
      <p:sp>
        <p:nvSpPr>
          <p:cNvPr id="14" name="Footer Placeholder 4">
            <a:extLst>
              <a:ext uri="{FF2B5EF4-FFF2-40B4-BE49-F238E27FC236}">
                <a16:creationId xmlns:a16="http://schemas.microsoft.com/office/drawing/2014/main" id="{6592AF69-D103-4DEF-9CD9-F568D4533134}"/>
              </a:ext>
            </a:extLst>
          </p:cNvPr>
          <p:cNvSpPr>
            <a:spLocks noGrp="1"/>
          </p:cNvSpPr>
          <p:nvPr>
            <p:ph type="ftr" sz="quarter" idx="3"/>
          </p:nvPr>
        </p:nvSpPr>
        <p:spPr>
          <a:xfrm>
            <a:off x="665256" y="6486478"/>
            <a:ext cx="6705603" cy="219456"/>
          </a:xfrm>
          <a:prstGeom prst="rect">
            <a:avLst/>
          </a:prstGeom>
        </p:spPr>
        <p:txBody>
          <a:bodyPr vert="horz" wrap="none" lIns="0" tIns="0" rIns="0" bIns="0" rtlCol="0" anchor="b" anchorCtr="0"/>
          <a:lstStyle>
            <a:lvl1pPr algn="l">
              <a:defRPr sz="1100">
                <a:solidFill>
                  <a:schemeClr val="tx1"/>
                </a:solidFill>
                <a:latin typeface="HP Simplified Light" panose="020B0404020204020204" pitchFamily="34" charset="0"/>
              </a:defRPr>
            </a:lvl1pPr>
          </a:lstStyle>
          <a:p>
            <a:r>
              <a:rPr lang="en-US" dirty="0"/>
              <a:t>HP Confidential.  For use by HP or Partner with Customers under HP CDA only.</a:t>
            </a:r>
          </a:p>
        </p:txBody>
      </p:sp>
      <p:sp>
        <p:nvSpPr>
          <p:cNvPr id="15" name="Slide Number Placeholder 5">
            <a:extLst>
              <a:ext uri="{FF2B5EF4-FFF2-40B4-BE49-F238E27FC236}">
                <a16:creationId xmlns:a16="http://schemas.microsoft.com/office/drawing/2014/main" id="{D0626CF3-89B2-4D2C-9AA8-5996C972EA7A}"/>
              </a:ext>
            </a:extLst>
          </p:cNvPr>
          <p:cNvSpPr>
            <a:spLocks noGrp="1"/>
          </p:cNvSpPr>
          <p:nvPr>
            <p:ph type="sldNum" sz="quarter" idx="4"/>
          </p:nvPr>
        </p:nvSpPr>
        <p:spPr>
          <a:xfrm>
            <a:off x="211667" y="6486478"/>
            <a:ext cx="397932" cy="219456"/>
          </a:xfrm>
          <a:prstGeom prst="rect">
            <a:avLst/>
          </a:prstGeom>
        </p:spPr>
        <p:txBody>
          <a:bodyPr vert="horz" wrap="none" lIns="0" tIns="0" rIns="0" bIns="0" rtlCol="0" anchor="b" anchorCtr="0"/>
          <a:lstStyle>
            <a:lvl1pPr algn="r">
              <a:defRPr sz="1100">
                <a:solidFill>
                  <a:schemeClr val="tx1"/>
                </a:solidFill>
                <a:latin typeface="HP Simplified Light" panose="020B0404020204020204" pitchFamily="34" charset="0"/>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10257178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67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101611E-2A7F-4BF6-8FDC-3231D219C28B}"/>
              </a:ext>
            </a:extLst>
          </p:cNvPr>
          <p:cNvSpPr/>
          <p:nvPr userDrawn="1"/>
        </p:nvSpPr>
        <p:spPr>
          <a:xfrm>
            <a:off x="7875842" y="0"/>
            <a:ext cx="4316158" cy="6858000"/>
          </a:xfrm>
          <a:prstGeom prst="rect">
            <a:avLst/>
          </a:prstGeom>
          <a:solidFill>
            <a:srgbClr val="37333B">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endParaRPr lang="en-US" i="1" dirty="0">
              <a:solidFill>
                <a:schemeClr val="bg1"/>
              </a:solidFill>
              <a:latin typeface="HP Simplified Light" panose="020B0404020204020204" pitchFamily="34" charset="0"/>
            </a:endParaRPr>
          </a:p>
        </p:txBody>
      </p:sp>
      <p:grpSp>
        <p:nvGrpSpPr>
          <p:cNvPr id="4" name="Agrupar 58">
            <a:extLst>
              <a:ext uri="{FF2B5EF4-FFF2-40B4-BE49-F238E27FC236}">
                <a16:creationId xmlns:a16="http://schemas.microsoft.com/office/drawing/2014/main" id="{CC3F04AA-7009-492A-B5E5-B92286DF66E5}"/>
              </a:ext>
            </a:extLst>
          </p:cNvPr>
          <p:cNvGrpSpPr/>
          <p:nvPr userDrawn="1"/>
        </p:nvGrpSpPr>
        <p:grpSpPr>
          <a:xfrm>
            <a:off x="11568424" y="6299823"/>
            <a:ext cx="399376" cy="399376"/>
            <a:chOff x="2162706" y="2018475"/>
            <a:chExt cx="781216" cy="781216"/>
          </a:xfrm>
        </p:grpSpPr>
        <p:sp>
          <p:nvSpPr>
            <p:cNvPr id="5" name="Elipse 59">
              <a:extLst>
                <a:ext uri="{FF2B5EF4-FFF2-40B4-BE49-F238E27FC236}">
                  <a16:creationId xmlns:a16="http://schemas.microsoft.com/office/drawing/2014/main" id="{619C253B-9F2C-428F-AA01-21D4672633D5}"/>
                </a:ext>
              </a:extLst>
            </p:cNvPr>
            <p:cNvSpPr/>
            <p:nvPr/>
          </p:nvSpPr>
          <p:spPr>
            <a:xfrm>
              <a:off x="2162706" y="2018475"/>
              <a:ext cx="781216" cy="781216"/>
            </a:xfrm>
            <a:prstGeom prst="ellipse">
              <a:avLst/>
            </a:prstGeom>
            <a:solidFill>
              <a:sysClr val="window" lastClr="FFFFFF"/>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HP Simplified Light"/>
                <a:ea typeface="+mn-ea"/>
                <a:cs typeface="+mn-cs"/>
              </a:endParaRPr>
            </a:p>
          </p:txBody>
        </p:sp>
        <p:sp>
          <p:nvSpPr>
            <p:cNvPr id="6" name="logo">
              <a:extLst>
                <a:ext uri="{FF2B5EF4-FFF2-40B4-BE49-F238E27FC236}">
                  <a16:creationId xmlns:a16="http://schemas.microsoft.com/office/drawing/2014/main" id="{BA27CD5B-A15B-4F90-B659-6C04AD05FF18}"/>
                </a:ext>
              </a:extLst>
            </p:cNvPr>
            <p:cNvSpPr>
              <a:spLocks noChangeAspect="1" noEditPoints="1"/>
            </p:cNvSpPr>
            <p:nvPr/>
          </p:nvSpPr>
          <p:spPr bwMode="black">
            <a:xfrm>
              <a:off x="2210098" y="2064701"/>
              <a:ext cx="686432" cy="686432"/>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rgbClr val="0096D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HP Simplified Light"/>
                <a:ea typeface="+mn-ea"/>
                <a:cs typeface="+mn-cs"/>
              </a:endParaRPr>
            </a:p>
          </p:txBody>
        </p:sp>
      </p:grpSp>
      <p:sp>
        <p:nvSpPr>
          <p:cNvPr id="8" name="Rectangle 7">
            <a:extLst>
              <a:ext uri="{FF2B5EF4-FFF2-40B4-BE49-F238E27FC236}">
                <a16:creationId xmlns:a16="http://schemas.microsoft.com/office/drawing/2014/main" id="{D29657AD-2502-4F28-9946-4ACF9A35603F}"/>
              </a:ext>
            </a:extLst>
          </p:cNvPr>
          <p:cNvSpPr/>
          <p:nvPr userDrawn="1"/>
        </p:nvSpPr>
        <p:spPr>
          <a:xfrm>
            <a:off x="5317453" y="-116958"/>
            <a:ext cx="1553898" cy="777168"/>
          </a:xfrm>
          <a:prstGeom prst="rect">
            <a:avLst/>
          </a:prstGeom>
          <a:noFill/>
          <a:ln w="101600">
            <a:solidFill>
              <a:srgbClr val="FF9F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P Simplified Light" panose="020B0404020204020204" pitchFamily="34" charset="0"/>
            </a:endParaRPr>
          </a:p>
        </p:txBody>
      </p:sp>
      <p:sp>
        <p:nvSpPr>
          <p:cNvPr id="10" name="Rectangle 9">
            <a:extLst>
              <a:ext uri="{FF2B5EF4-FFF2-40B4-BE49-F238E27FC236}">
                <a16:creationId xmlns:a16="http://schemas.microsoft.com/office/drawing/2014/main" id="{D5C16A94-0397-4F2D-BDD5-CFB6E857EF88}"/>
              </a:ext>
            </a:extLst>
          </p:cNvPr>
          <p:cNvSpPr/>
          <p:nvPr userDrawn="1"/>
        </p:nvSpPr>
        <p:spPr>
          <a:xfrm>
            <a:off x="1696045" y="4350666"/>
            <a:ext cx="1247588" cy="1247588"/>
          </a:xfrm>
          <a:prstGeom prst="rect">
            <a:avLst/>
          </a:prstGeom>
          <a:noFill/>
          <a:ln w="101600">
            <a:solidFill>
              <a:srgbClr val="FF9F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P Simplified Light" panose="020B0404020204020204" pitchFamily="34" charset="0"/>
            </a:endParaRPr>
          </a:p>
        </p:txBody>
      </p:sp>
      <p:sp>
        <p:nvSpPr>
          <p:cNvPr id="11" name="Rectangle 10">
            <a:extLst>
              <a:ext uri="{FF2B5EF4-FFF2-40B4-BE49-F238E27FC236}">
                <a16:creationId xmlns:a16="http://schemas.microsoft.com/office/drawing/2014/main" id="{61B005B4-65B3-4230-83A2-F04BE0C0A045}"/>
              </a:ext>
            </a:extLst>
          </p:cNvPr>
          <p:cNvSpPr/>
          <p:nvPr userDrawn="1"/>
        </p:nvSpPr>
        <p:spPr>
          <a:xfrm>
            <a:off x="5031648" y="4350666"/>
            <a:ext cx="1247588" cy="1247588"/>
          </a:xfrm>
          <a:prstGeom prst="rect">
            <a:avLst/>
          </a:prstGeom>
          <a:noFill/>
          <a:ln w="101600">
            <a:solidFill>
              <a:srgbClr val="FF9F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P Simplified Light" panose="020B0404020204020204" pitchFamily="34" charset="0"/>
            </a:endParaRPr>
          </a:p>
        </p:txBody>
      </p:sp>
      <p:sp>
        <p:nvSpPr>
          <p:cNvPr id="12" name="Rectangle 11">
            <a:extLst>
              <a:ext uri="{FF2B5EF4-FFF2-40B4-BE49-F238E27FC236}">
                <a16:creationId xmlns:a16="http://schemas.microsoft.com/office/drawing/2014/main" id="{62587C2B-BC44-4EE2-B591-0CCE1F1ABD40}"/>
              </a:ext>
            </a:extLst>
          </p:cNvPr>
          <p:cNvSpPr/>
          <p:nvPr userDrawn="1"/>
        </p:nvSpPr>
        <p:spPr>
          <a:xfrm>
            <a:off x="8619682" y="4350666"/>
            <a:ext cx="1247588" cy="1247588"/>
          </a:xfrm>
          <a:prstGeom prst="rect">
            <a:avLst/>
          </a:prstGeom>
          <a:noFill/>
          <a:ln w="101600">
            <a:solidFill>
              <a:srgbClr val="FF9F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P Simplified Light" panose="020B0404020204020204" pitchFamily="34" charset="0"/>
            </a:endParaRPr>
          </a:p>
        </p:txBody>
      </p:sp>
      <p:sp>
        <p:nvSpPr>
          <p:cNvPr id="13" name="Rectangle 12">
            <a:extLst>
              <a:ext uri="{FF2B5EF4-FFF2-40B4-BE49-F238E27FC236}">
                <a16:creationId xmlns:a16="http://schemas.microsoft.com/office/drawing/2014/main" id="{1AB1B9E8-BFB2-497B-97F3-F8334BE23B5D}"/>
              </a:ext>
            </a:extLst>
          </p:cNvPr>
          <p:cNvSpPr/>
          <p:nvPr userDrawn="1"/>
        </p:nvSpPr>
        <p:spPr>
          <a:xfrm>
            <a:off x="358346" y="358346"/>
            <a:ext cx="679622" cy="679622"/>
          </a:xfrm>
          <a:prstGeom prst="rect">
            <a:avLst/>
          </a:prstGeom>
          <a:solidFill>
            <a:srgbClr val="FF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P Simplified Light" panose="020B0404020204020204" pitchFamily="34" charset="0"/>
            </a:endParaRPr>
          </a:p>
        </p:txBody>
      </p:sp>
      <p:sp>
        <p:nvSpPr>
          <p:cNvPr id="14" name="Footer Placeholder 4">
            <a:extLst>
              <a:ext uri="{FF2B5EF4-FFF2-40B4-BE49-F238E27FC236}">
                <a16:creationId xmlns:a16="http://schemas.microsoft.com/office/drawing/2014/main" id="{8EF6389D-714A-4515-B67F-3E120CA86BE9}"/>
              </a:ext>
            </a:extLst>
          </p:cNvPr>
          <p:cNvSpPr>
            <a:spLocks noGrp="1"/>
          </p:cNvSpPr>
          <p:nvPr>
            <p:ph type="ftr" sz="quarter" idx="3"/>
          </p:nvPr>
        </p:nvSpPr>
        <p:spPr>
          <a:xfrm>
            <a:off x="665256" y="6486478"/>
            <a:ext cx="6705603" cy="219456"/>
          </a:xfrm>
          <a:prstGeom prst="rect">
            <a:avLst/>
          </a:prstGeom>
        </p:spPr>
        <p:txBody>
          <a:bodyPr vert="horz" wrap="none" lIns="0" tIns="0" rIns="0" bIns="0" rtlCol="0" anchor="b" anchorCtr="0"/>
          <a:lstStyle>
            <a:lvl1pPr algn="l">
              <a:defRPr sz="1100">
                <a:solidFill>
                  <a:schemeClr val="tx1"/>
                </a:solidFill>
                <a:latin typeface="HP Simplified Light" panose="020B0404020204020204" pitchFamily="34" charset="0"/>
              </a:defRPr>
            </a:lvl1pPr>
          </a:lstStyle>
          <a:p>
            <a:r>
              <a:rPr lang="en-US" dirty="0"/>
              <a:t>HP Confidential.  For use by HP or Partner with Customers under HP CDA only.</a:t>
            </a:r>
          </a:p>
        </p:txBody>
      </p:sp>
      <p:sp>
        <p:nvSpPr>
          <p:cNvPr id="15" name="Slide Number Placeholder 5">
            <a:extLst>
              <a:ext uri="{FF2B5EF4-FFF2-40B4-BE49-F238E27FC236}">
                <a16:creationId xmlns:a16="http://schemas.microsoft.com/office/drawing/2014/main" id="{8E1880A3-3AEC-4BFC-8751-9AB5191A4F7A}"/>
              </a:ext>
            </a:extLst>
          </p:cNvPr>
          <p:cNvSpPr>
            <a:spLocks noGrp="1"/>
          </p:cNvSpPr>
          <p:nvPr>
            <p:ph type="sldNum" sz="quarter" idx="4"/>
          </p:nvPr>
        </p:nvSpPr>
        <p:spPr>
          <a:xfrm>
            <a:off x="211667" y="6486478"/>
            <a:ext cx="397932" cy="219456"/>
          </a:xfrm>
          <a:prstGeom prst="rect">
            <a:avLst/>
          </a:prstGeom>
        </p:spPr>
        <p:txBody>
          <a:bodyPr vert="horz" wrap="none" lIns="0" tIns="0" rIns="0" bIns="0" rtlCol="0" anchor="b" anchorCtr="0"/>
          <a:lstStyle>
            <a:lvl1pPr algn="r">
              <a:defRPr sz="1100">
                <a:solidFill>
                  <a:schemeClr val="tx1"/>
                </a:solidFill>
                <a:latin typeface="HP Simplified Light" panose="020B0404020204020204" pitchFamily="34" charset="0"/>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18016488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71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987208" y="1493298"/>
            <a:ext cx="4481383" cy="3349502"/>
          </a:xfrm>
          <a:custGeom>
            <a:avLst/>
            <a:gdLst>
              <a:gd name="connsiteX0" fmla="*/ 0 w 4481383"/>
              <a:gd name="connsiteY0" fmla="*/ 0 h 6858000"/>
              <a:gd name="connsiteX1" fmla="*/ 4481383 w 4481383"/>
              <a:gd name="connsiteY1" fmla="*/ 0 h 6858000"/>
              <a:gd name="connsiteX2" fmla="*/ 4481383 w 4481383"/>
              <a:gd name="connsiteY2" fmla="*/ 6858000 h 6858000"/>
              <a:gd name="connsiteX3" fmla="*/ 0 w 448138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81383" h="6858000">
                <a:moveTo>
                  <a:pt x="0" y="0"/>
                </a:moveTo>
                <a:lnTo>
                  <a:pt x="4481383" y="0"/>
                </a:lnTo>
                <a:lnTo>
                  <a:pt x="4481383" y="6858000"/>
                </a:lnTo>
                <a:lnTo>
                  <a:pt x="0" y="6858000"/>
                </a:lnTo>
                <a:close/>
              </a:path>
            </a:pathLst>
          </a:custGeom>
        </p:spPr>
        <p:txBody>
          <a:bodyPr wrap="square">
            <a:noAutofit/>
          </a:bodyPr>
          <a:lstStyle/>
          <a:p>
            <a:r>
              <a:rPr lang="en-US" dirty="0"/>
              <a:t>Click icon to add picture</a:t>
            </a:r>
          </a:p>
        </p:txBody>
      </p:sp>
      <p:sp>
        <p:nvSpPr>
          <p:cNvPr id="3" name="Rectangle 2">
            <a:extLst>
              <a:ext uri="{FF2B5EF4-FFF2-40B4-BE49-F238E27FC236}">
                <a16:creationId xmlns:a16="http://schemas.microsoft.com/office/drawing/2014/main" id="{A6CEBD3A-953B-475A-86B7-78A8F4E625B2}"/>
              </a:ext>
            </a:extLst>
          </p:cNvPr>
          <p:cNvSpPr/>
          <p:nvPr userDrawn="1"/>
        </p:nvSpPr>
        <p:spPr>
          <a:xfrm flipH="1">
            <a:off x="519623" y="5256593"/>
            <a:ext cx="361462" cy="361462"/>
          </a:xfrm>
          <a:prstGeom prst="rect">
            <a:avLst/>
          </a:prstGeom>
          <a:solidFill>
            <a:srgbClr val="FF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AFABAB"/>
              </a:solidFill>
              <a:latin typeface="HP Simplified Light" panose="020B0404020204020204" pitchFamily="34" charset="0"/>
            </a:endParaRPr>
          </a:p>
        </p:txBody>
      </p:sp>
      <p:sp>
        <p:nvSpPr>
          <p:cNvPr id="4" name="Rectangle 3">
            <a:extLst>
              <a:ext uri="{FF2B5EF4-FFF2-40B4-BE49-F238E27FC236}">
                <a16:creationId xmlns:a16="http://schemas.microsoft.com/office/drawing/2014/main" id="{5AAD32C8-E5D5-4A70-BC20-E3B2D2F6975A}"/>
              </a:ext>
            </a:extLst>
          </p:cNvPr>
          <p:cNvSpPr/>
          <p:nvPr userDrawn="1"/>
        </p:nvSpPr>
        <p:spPr>
          <a:xfrm flipH="1">
            <a:off x="4419095" y="5256593"/>
            <a:ext cx="361462" cy="361462"/>
          </a:xfrm>
          <a:prstGeom prst="rect">
            <a:avLst/>
          </a:prstGeom>
          <a:solidFill>
            <a:srgbClr val="FF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AFABAB"/>
              </a:solidFill>
              <a:latin typeface="HP Simplified Light" panose="020B0404020204020204" pitchFamily="34" charset="0"/>
            </a:endParaRPr>
          </a:p>
        </p:txBody>
      </p:sp>
      <p:sp>
        <p:nvSpPr>
          <p:cNvPr id="5" name="Rectangle 4">
            <a:extLst>
              <a:ext uri="{FF2B5EF4-FFF2-40B4-BE49-F238E27FC236}">
                <a16:creationId xmlns:a16="http://schemas.microsoft.com/office/drawing/2014/main" id="{5F77C8FF-302B-4BCF-A89B-0E4F2A96CA21}"/>
              </a:ext>
            </a:extLst>
          </p:cNvPr>
          <p:cNvSpPr/>
          <p:nvPr userDrawn="1"/>
        </p:nvSpPr>
        <p:spPr>
          <a:xfrm flipH="1">
            <a:off x="8556198" y="5256593"/>
            <a:ext cx="361462" cy="361462"/>
          </a:xfrm>
          <a:prstGeom prst="rect">
            <a:avLst/>
          </a:prstGeom>
          <a:solidFill>
            <a:srgbClr val="FF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AFABAB"/>
              </a:solidFill>
              <a:latin typeface="HP Simplified Light" panose="020B0404020204020204" pitchFamily="34" charset="0"/>
            </a:endParaRPr>
          </a:p>
        </p:txBody>
      </p:sp>
      <p:sp>
        <p:nvSpPr>
          <p:cNvPr id="11" name="Picture Placeholder 8">
            <a:extLst>
              <a:ext uri="{FF2B5EF4-FFF2-40B4-BE49-F238E27FC236}">
                <a16:creationId xmlns:a16="http://schemas.microsoft.com/office/drawing/2014/main" id="{7EE3EF8D-E051-4812-B113-27E5C2589849}"/>
              </a:ext>
            </a:extLst>
          </p:cNvPr>
          <p:cNvSpPr>
            <a:spLocks noGrp="1"/>
          </p:cNvSpPr>
          <p:nvPr>
            <p:ph type="pic" sz="quarter" idx="11"/>
          </p:nvPr>
        </p:nvSpPr>
        <p:spPr>
          <a:xfrm>
            <a:off x="7842516" y="1497502"/>
            <a:ext cx="4481383" cy="3349502"/>
          </a:xfrm>
          <a:custGeom>
            <a:avLst/>
            <a:gdLst>
              <a:gd name="connsiteX0" fmla="*/ 0 w 4481383"/>
              <a:gd name="connsiteY0" fmla="*/ 0 h 6858000"/>
              <a:gd name="connsiteX1" fmla="*/ 4481383 w 4481383"/>
              <a:gd name="connsiteY1" fmla="*/ 0 h 6858000"/>
              <a:gd name="connsiteX2" fmla="*/ 4481383 w 4481383"/>
              <a:gd name="connsiteY2" fmla="*/ 6858000 h 6858000"/>
              <a:gd name="connsiteX3" fmla="*/ 0 w 448138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81383" h="6858000">
                <a:moveTo>
                  <a:pt x="0" y="0"/>
                </a:moveTo>
                <a:lnTo>
                  <a:pt x="4481383" y="0"/>
                </a:lnTo>
                <a:lnTo>
                  <a:pt x="4481383" y="6858000"/>
                </a:lnTo>
                <a:lnTo>
                  <a:pt x="0" y="6858000"/>
                </a:lnTo>
                <a:close/>
              </a:path>
            </a:pathLst>
          </a:custGeom>
        </p:spPr>
        <p:txBody>
          <a:bodyPr wrap="square">
            <a:noAutofit/>
          </a:bodyPr>
          <a:lstStyle/>
          <a:p>
            <a:r>
              <a:rPr lang="en-US" dirty="0"/>
              <a:t>Click icon to add picture</a:t>
            </a:r>
          </a:p>
        </p:txBody>
      </p:sp>
      <p:sp>
        <p:nvSpPr>
          <p:cNvPr id="12" name="Picture Placeholder 8">
            <a:extLst>
              <a:ext uri="{FF2B5EF4-FFF2-40B4-BE49-F238E27FC236}">
                <a16:creationId xmlns:a16="http://schemas.microsoft.com/office/drawing/2014/main" id="{89DA8ECA-B092-4450-B003-2F95A2199009}"/>
              </a:ext>
            </a:extLst>
          </p:cNvPr>
          <p:cNvSpPr>
            <a:spLocks noGrp="1"/>
          </p:cNvSpPr>
          <p:nvPr>
            <p:ph type="pic" sz="quarter" idx="12"/>
          </p:nvPr>
        </p:nvSpPr>
        <p:spPr>
          <a:xfrm>
            <a:off x="131899" y="1493298"/>
            <a:ext cx="4481383" cy="3349502"/>
          </a:xfrm>
          <a:custGeom>
            <a:avLst/>
            <a:gdLst>
              <a:gd name="connsiteX0" fmla="*/ 0 w 4481383"/>
              <a:gd name="connsiteY0" fmla="*/ 0 h 6858000"/>
              <a:gd name="connsiteX1" fmla="*/ 4481383 w 4481383"/>
              <a:gd name="connsiteY1" fmla="*/ 0 h 6858000"/>
              <a:gd name="connsiteX2" fmla="*/ 4481383 w 4481383"/>
              <a:gd name="connsiteY2" fmla="*/ 6858000 h 6858000"/>
              <a:gd name="connsiteX3" fmla="*/ 0 w 448138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81383" h="6858000">
                <a:moveTo>
                  <a:pt x="0" y="0"/>
                </a:moveTo>
                <a:lnTo>
                  <a:pt x="4481383" y="0"/>
                </a:lnTo>
                <a:lnTo>
                  <a:pt x="4481383" y="6858000"/>
                </a:lnTo>
                <a:lnTo>
                  <a:pt x="0" y="6858000"/>
                </a:lnTo>
                <a:close/>
              </a:path>
            </a:pathLst>
          </a:custGeom>
        </p:spPr>
        <p:txBody>
          <a:bodyPr wrap="square">
            <a:noAutofit/>
          </a:bodyPr>
          <a:lstStyle/>
          <a:p>
            <a:r>
              <a:rPr lang="en-US" dirty="0"/>
              <a:t>Click icon to add picture</a:t>
            </a:r>
          </a:p>
        </p:txBody>
      </p:sp>
      <p:sp>
        <p:nvSpPr>
          <p:cNvPr id="16" name="Footer Placeholder 4">
            <a:extLst>
              <a:ext uri="{FF2B5EF4-FFF2-40B4-BE49-F238E27FC236}">
                <a16:creationId xmlns:a16="http://schemas.microsoft.com/office/drawing/2014/main" id="{C875494D-15AE-4D11-BA8B-445B0C47CA93}"/>
              </a:ext>
            </a:extLst>
          </p:cNvPr>
          <p:cNvSpPr>
            <a:spLocks noGrp="1"/>
          </p:cNvSpPr>
          <p:nvPr>
            <p:ph type="ftr" sz="quarter" idx="3"/>
          </p:nvPr>
        </p:nvSpPr>
        <p:spPr>
          <a:xfrm>
            <a:off x="665256" y="6486478"/>
            <a:ext cx="6705603" cy="219456"/>
          </a:xfrm>
          <a:prstGeom prst="rect">
            <a:avLst/>
          </a:prstGeom>
        </p:spPr>
        <p:txBody>
          <a:bodyPr vert="horz" wrap="none" lIns="0" tIns="0" rIns="0" bIns="0" rtlCol="0" anchor="b" anchorCtr="0"/>
          <a:lstStyle>
            <a:lvl1pPr algn="l">
              <a:defRPr sz="1100">
                <a:solidFill>
                  <a:schemeClr val="tx1"/>
                </a:solidFill>
                <a:latin typeface="HP Simplified Light" panose="020B0404020204020204" pitchFamily="34" charset="0"/>
              </a:defRPr>
            </a:lvl1pPr>
          </a:lstStyle>
          <a:p>
            <a:r>
              <a:rPr lang="en-US" dirty="0"/>
              <a:t>HP Confidential.  For use by HP or Partner with Customers under HP CDA only.</a:t>
            </a:r>
          </a:p>
        </p:txBody>
      </p:sp>
      <p:sp>
        <p:nvSpPr>
          <p:cNvPr id="17" name="Slide Number Placeholder 5">
            <a:extLst>
              <a:ext uri="{FF2B5EF4-FFF2-40B4-BE49-F238E27FC236}">
                <a16:creationId xmlns:a16="http://schemas.microsoft.com/office/drawing/2014/main" id="{0D4A3A48-CF3A-407F-9822-5C09C2A611C9}"/>
              </a:ext>
            </a:extLst>
          </p:cNvPr>
          <p:cNvSpPr>
            <a:spLocks noGrp="1"/>
          </p:cNvSpPr>
          <p:nvPr>
            <p:ph type="sldNum" sz="quarter" idx="4"/>
          </p:nvPr>
        </p:nvSpPr>
        <p:spPr>
          <a:xfrm>
            <a:off x="211667" y="6486478"/>
            <a:ext cx="397932" cy="219456"/>
          </a:xfrm>
          <a:prstGeom prst="rect">
            <a:avLst/>
          </a:prstGeom>
        </p:spPr>
        <p:txBody>
          <a:bodyPr vert="horz" wrap="none" lIns="0" tIns="0" rIns="0" bIns="0" rtlCol="0" anchor="b" anchorCtr="0"/>
          <a:lstStyle>
            <a:lvl1pPr algn="r">
              <a:defRPr sz="1100">
                <a:solidFill>
                  <a:schemeClr val="tx1"/>
                </a:solidFill>
                <a:latin typeface="HP Simplified Light" panose="020B0404020204020204" pitchFamily="34" charset="0"/>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951427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ubtitle and Content #1">
    <p:spTree>
      <p:nvGrpSpPr>
        <p:cNvPr id="1" name=""/>
        <p:cNvGrpSpPr/>
        <p:nvPr/>
      </p:nvGrpSpPr>
      <p:grpSpPr>
        <a:xfrm>
          <a:off x="0" y="0"/>
          <a:ext cx="0" cy="0"/>
          <a:chOff x="0" y="0"/>
          <a:chExt cx="0" cy="0"/>
        </a:xfrm>
      </p:grpSpPr>
      <p:sp>
        <p:nvSpPr>
          <p:cNvPr id="2" name="Title 1"/>
          <p:cNvSpPr>
            <a:spLocks noGrp="1"/>
          </p:cNvSpPr>
          <p:nvPr>
            <p:ph type="title"/>
          </p:nvPr>
        </p:nvSpPr>
        <p:spPr>
          <a:xfrm>
            <a:off x="609602" y="497091"/>
            <a:ext cx="10972801" cy="443198"/>
          </a:xfrm>
        </p:spPr>
        <p:txBody>
          <a:bodyPr/>
          <a:lstStyle>
            <a:lvl1pPr>
              <a:defRPr/>
            </a:lvl1pPr>
          </a:lstStyle>
          <a:p>
            <a:r>
              <a:rPr lang="en-US"/>
              <a:t>Click to edit Master title style</a:t>
            </a:r>
            <a:endParaRPr/>
          </a:p>
        </p:txBody>
      </p:sp>
      <p:sp>
        <p:nvSpPr>
          <p:cNvPr id="8" name="Text Placeholder 7"/>
          <p:cNvSpPr>
            <a:spLocks noGrp="1"/>
          </p:cNvSpPr>
          <p:nvPr>
            <p:ph type="body" sz="quarter" idx="13" hasCustomPrompt="1"/>
          </p:nvPr>
        </p:nvSpPr>
        <p:spPr>
          <a:xfrm>
            <a:off x="609602" y="1273455"/>
            <a:ext cx="10972801" cy="274320"/>
          </a:xfrm>
        </p:spPr>
        <p:txBody>
          <a:bodyPr>
            <a:noAutofit/>
          </a:bodyPr>
          <a:lstStyle>
            <a:lvl1pPr marL="0" indent="0" algn="ctr">
              <a:spcBef>
                <a:spcPts val="0"/>
              </a:spcBef>
              <a:buNone/>
              <a:defRPr sz="2797" b="0" cap="none" baseline="0">
                <a:solidFill>
                  <a:srgbClr val="EFA83A"/>
                </a:solidFill>
                <a:latin typeface="HP Simplified" panose="020B0604020204020204" pitchFamily="34" charset="0"/>
              </a:defRPr>
            </a:lvl1pPr>
            <a:lvl2pPr marL="0" indent="0">
              <a:spcBef>
                <a:spcPts val="0"/>
              </a:spcBef>
              <a:buNone/>
              <a:defRPr sz="1797"/>
            </a:lvl2pPr>
            <a:lvl3pPr marL="0" indent="0">
              <a:spcBef>
                <a:spcPts val="0"/>
              </a:spcBef>
              <a:buNone/>
              <a:defRPr sz="1797"/>
            </a:lvl3pPr>
            <a:lvl4pPr marL="0" indent="0">
              <a:spcBef>
                <a:spcPts val="0"/>
              </a:spcBef>
              <a:buNone/>
              <a:defRPr sz="1797"/>
            </a:lvl4pPr>
            <a:lvl5pPr marL="0" indent="0">
              <a:spcBef>
                <a:spcPts val="0"/>
              </a:spcBef>
              <a:buNone/>
              <a:defRPr sz="1797"/>
            </a:lvl5pPr>
            <a:lvl6pPr marL="0" indent="0">
              <a:spcBef>
                <a:spcPts val="0"/>
              </a:spcBef>
              <a:buNone/>
              <a:defRPr sz="1797"/>
            </a:lvl6pPr>
            <a:lvl7pPr marL="0" indent="0">
              <a:spcBef>
                <a:spcPts val="0"/>
              </a:spcBef>
              <a:buNone/>
              <a:defRPr sz="1797"/>
            </a:lvl7pPr>
            <a:lvl8pPr marL="0" indent="0">
              <a:spcBef>
                <a:spcPts val="0"/>
              </a:spcBef>
              <a:buNone/>
              <a:defRPr sz="1797"/>
            </a:lvl8pPr>
            <a:lvl9pPr marL="0" indent="0">
              <a:spcBef>
                <a:spcPts val="0"/>
              </a:spcBef>
              <a:buNone/>
              <a:defRPr sz="1797"/>
            </a:lvl9pPr>
          </a:lstStyle>
          <a:p>
            <a:pPr lvl="0"/>
            <a:r>
              <a:t>Click to add subtitle</a:t>
            </a:r>
          </a:p>
        </p:txBody>
      </p:sp>
      <p:sp>
        <p:nvSpPr>
          <p:cNvPr id="3" name="Content Placeholder 2"/>
          <p:cNvSpPr>
            <a:spLocks noGrp="1"/>
          </p:cNvSpPr>
          <p:nvPr>
            <p:ph idx="1"/>
          </p:nvPr>
        </p:nvSpPr>
        <p:spPr>
          <a:xfrm>
            <a:off x="609602" y="2258009"/>
            <a:ext cx="10972801" cy="3837993"/>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55187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Content &amp; Graphic">
    <p:bg>
      <p:bgPr>
        <a:solidFill>
          <a:schemeClr val="tx2"/>
        </a:solidFill>
        <a:effectLst/>
      </p:bgPr>
    </p:bg>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BAAD08DA-19AA-1D42-9270-71C6F5E4C57C}"/>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17224" t="34690" r="49999" b="7746"/>
          <a:stretch/>
        </p:blipFill>
        <p:spPr>
          <a:xfrm>
            <a:off x="4283825" y="0"/>
            <a:ext cx="7921626" cy="6783186"/>
          </a:xfrm>
          <a:prstGeom prst="rect">
            <a:avLst/>
          </a:prstGeom>
        </p:spPr>
      </p:pic>
      <p:sp>
        <p:nvSpPr>
          <p:cNvPr id="2" name="Title 1">
            <a:extLst>
              <a:ext uri="{FF2B5EF4-FFF2-40B4-BE49-F238E27FC236}">
                <a16:creationId xmlns:a16="http://schemas.microsoft.com/office/drawing/2014/main" id="{2E0CBD26-FF35-3E42-A383-B24071A2073B}"/>
              </a:ext>
            </a:extLst>
          </p:cNvPr>
          <p:cNvSpPr>
            <a:spLocks noGrp="1"/>
          </p:cNvSpPr>
          <p:nvPr>
            <p:ph type="ctrTitle" hasCustomPrompt="1"/>
          </p:nvPr>
        </p:nvSpPr>
        <p:spPr>
          <a:xfrm>
            <a:off x="1645920" y="1060704"/>
            <a:ext cx="6400797" cy="498470"/>
          </a:xfrm>
        </p:spPr>
        <p:txBody>
          <a:bodyPr anchor="t" anchorCtr="0"/>
          <a:lstStyle>
            <a:lvl1pPr algn="l">
              <a:defRPr sz="3599">
                <a:solidFill>
                  <a:schemeClr val="bg1"/>
                </a:solidFill>
              </a:defRPr>
            </a:lvl1pPr>
          </a:lstStyle>
          <a:p>
            <a:r>
              <a:rPr lang="en-US" dirty="0"/>
              <a:t>CLICK TO EDIT MASTER TITLE STYLE</a:t>
            </a:r>
          </a:p>
        </p:txBody>
      </p:sp>
      <p:cxnSp>
        <p:nvCxnSpPr>
          <p:cNvPr id="8" name="Straight Connector 7">
            <a:extLst>
              <a:ext uri="{FF2B5EF4-FFF2-40B4-BE49-F238E27FC236}">
                <a16:creationId xmlns:a16="http://schemas.microsoft.com/office/drawing/2014/main" id="{70D9516C-3155-644E-B1AD-1B936DD015C7}"/>
              </a:ext>
            </a:extLst>
          </p:cNvPr>
          <p:cNvCxnSpPr>
            <a:cxnSpLocks/>
          </p:cNvCxnSpPr>
          <p:nvPr userDrawn="1"/>
        </p:nvCxnSpPr>
        <p:spPr>
          <a:xfrm>
            <a:off x="915815" y="0"/>
            <a:ext cx="0" cy="6858000"/>
          </a:xfrm>
          <a:prstGeom prst="line">
            <a:avLst/>
          </a:prstGeom>
          <a:ln>
            <a:solidFill>
              <a:srgbClr val="EFF1F3"/>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B57227FE-D549-E048-A683-645FDFFC283C}"/>
              </a:ext>
            </a:extLst>
          </p:cNvPr>
          <p:cNvSpPr>
            <a:spLocks noGrp="1"/>
          </p:cNvSpPr>
          <p:nvPr>
            <p:ph idx="1"/>
          </p:nvPr>
        </p:nvSpPr>
        <p:spPr>
          <a:xfrm>
            <a:off x="1645920" y="2149944"/>
            <a:ext cx="6400773" cy="2401177"/>
          </a:xfrm>
          <a:prstGeom prst="rect">
            <a:avLst/>
          </a:prstGeom>
        </p:spPr>
        <p:txBody>
          <a:bodyPr vert="horz" wrap="square" lIns="0" tIns="0" rIns="0" bIns="0" rtlCol="0">
            <a:noAutofit/>
          </a:bodyPr>
          <a:lstStyle>
            <a:lvl1pPr marL="11110" indent="0">
              <a:tabLst/>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5">
            <a:extLst>
              <a:ext uri="{FF2B5EF4-FFF2-40B4-BE49-F238E27FC236}">
                <a16:creationId xmlns:a16="http://schemas.microsoft.com/office/drawing/2014/main" id="{3941F99C-C338-034F-8D63-3EB62FFA0236}"/>
              </a:ext>
            </a:extLst>
          </p:cNvPr>
          <p:cNvSpPr txBox="1">
            <a:spLocks/>
          </p:cNvSpPr>
          <p:nvPr userDrawn="1"/>
        </p:nvSpPr>
        <p:spPr>
          <a:xfrm>
            <a:off x="101140" y="6203998"/>
            <a:ext cx="405583" cy="219456"/>
          </a:xfrm>
          <a:prstGeom prst="rect">
            <a:avLst/>
          </a:prstGeom>
        </p:spPr>
        <p:txBody>
          <a:bodyPr vert="horz" wrap="none" lIns="0" tIns="0" rIns="0" bIns="0" rtlCol="0" anchor="b" anchorCtr="0"/>
          <a:lstStyle>
            <a:defPPr>
              <a:defRPr lang="en-US"/>
            </a:defPPr>
            <a:lvl1pPr marL="0" algn="r" defTabSz="914400" rtl="0" eaLnBrk="1" latinLnBrk="0" hangingPunct="1">
              <a:defRPr sz="7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DE720E-C72B-42F0-AD69-52D60E3C605E}" type="slidenum">
              <a:rPr lang="en-US" sz="700" b="0" i="0" smtClean="0">
                <a:solidFill>
                  <a:schemeClr val="bg2"/>
                </a:solidFill>
                <a:latin typeface="Sharp Grotesk Book 25" panose="020B0507050702030204"/>
              </a:rPr>
              <a:pPr/>
              <a:t>‹#›</a:t>
            </a:fld>
            <a:endParaRPr lang="en-US" sz="700" b="0" i="0" dirty="0">
              <a:solidFill>
                <a:schemeClr val="bg2"/>
              </a:solidFill>
              <a:latin typeface="Sharp Grotesk Book 25" panose="020B0507050702030204"/>
            </a:endParaRPr>
          </a:p>
        </p:txBody>
      </p:sp>
    </p:spTree>
    <p:extLst>
      <p:ext uri="{BB962C8B-B14F-4D97-AF65-F5344CB8AC3E}">
        <p14:creationId xmlns:p14="http://schemas.microsoft.com/office/powerpoint/2010/main" val="3275585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2_Blue Title Slide">
    <p:bg>
      <p:bgPr>
        <a:gradFill>
          <a:gsLst>
            <a:gs pos="0">
              <a:schemeClr val="accent1">
                <a:lumMod val="50000"/>
              </a:schemeClr>
            </a:gs>
            <a:gs pos="99000">
              <a:schemeClr val="bg1">
                <a:lumMod val="95000"/>
                <a:lumOff val="5000"/>
              </a:schemeClr>
            </a:gs>
          </a:gsLst>
          <a:path path="circle">
            <a:fillToRect l="100000" t="100000"/>
          </a:path>
        </a:gradFill>
        <a:effectLst/>
      </p:bgPr>
    </p:bg>
    <p:spTree>
      <p:nvGrpSpPr>
        <p:cNvPr id="1" name=""/>
        <p:cNvGrpSpPr/>
        <p:nvPr/>
      </p:nvGrpSpPr>
      <p:grpSpPr>
        <a:xfrm>
          <a:off x="0" y="0"/>
          <a:ext cx="0" cy="0"/>
          <a:chOff x="0" y="0"/>
          <a:chExt cx="0" cy="0"/>
        </a:xfrm>
      </p:grpSpPr>
      <p:pic>
        <p:nvPicPr>
          <p:cNvPr id="11" name="Imagen 2">
            <a:extLst>
              <a:ext uri="{FF2B5EF4-FFF2-40B4-BE49-F238E27FC236}">
                <a16:creationId xmlns:a16="http://schemas.microsoft.com/office/drawing/2014/main" id="{1741377B-9E43-4D31-A8B3-F48B42BAF157}"/>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l="15243" t="11976" r="38545" b="10215"/>
          <a:stretch/>
        </p:blipFill>
        <p:spPr>
          <a:xfrm rot="16200000">
            <a:off x="2636520" y="-2687320"/>
            <a:ext cx="6898640" cy="12192000"/>
          </a:xfrm>
          <a:prstGeom prst="rect">
            <a:avLst/>
          </a:prstGeom>
        </p:spPr>
      </p:pic>
      <p:grpSp>
        <p:nvGrpSpPr>
          <p:cNvPr id="3" name="Agrupar 58">
            <a:extLst>
              <a:ext uri="{FF2B5EF4-FFF2-40B4-BE49-F238E27FC236}">
                <a16:creationId xmlns:a16="http://schemas.microsoft.com/office/drawing/2014/main" id="{72918671-A7C4-4E17-A812-B4F133D0F5F0}"/>
              </a:ext>
            </a:extLst>
          </p:cNvPr>
          <p:cNvGrpSpPr/>
          <p:nvPr userDrawn="1"/>
        </p:nvGrpSpPr>
        <p:grpSpPr>
          <a:xfrm>
            <a:off x="11568424" y="6299075"/>
            <a:ext cx="399376" cy="399272"/>
            <a:chOff x="2162706" y="2018475"/>
            <a:chExt cx="781216" cy="781216"/>
          </a:xfrm>
        </p:grpSpPr>
        <p:sp>
          <p:nvSpPr>
            <p:cNvPr id="4" name="Elipse 59">
              <a:extLst>
                <a:ext uri="{FF2B5EF4-FFF2-40B4-BE49-F238E27FC236}">
                  <a16:creationId xmlns:a16="http://schemas.microsoft.com/office/drawing/2014/main" id="{BCB5B338-FDF6-478E-903E-E45E9565362A}"/>
                </a:ext>
              </a:extLst>
            </p:cNvPr>
            <p:cNvSpPr/>
            <p:nvPr/>
          </p:nvSpPr>
          <p:spPr>
            <a:xfrm>
              <a:off x="2162706" y="2018475"/>
              <a:ext cx="781216" cy="781216"/>
            </a:xfrm>
            <a:prstGeom prst="ellipse">
              <a:avLst/>
            </a:prstGeom>
            <a:solidFill>
              <a:sysClr val="window" lastClr="FFFFFF"/>
            </a:solidFill>
            <a:ln w="19050" cap="flat" cmpd="sng" algn="ctr">
              <a:noFill/>
              <a:prstDash val="solid"/>
              <a:miter lim="800000"/>
            </a:ln>
            <a:effectLst/>
          </p:spPr>
          <p:txBody>
            <a:bodyPr rtlCol="0" anchor="ctr"/>
            <a:lstStyle/>
            <a:p>
              <a:pPr marL="0" marR="0" lvl="0" indent="0" algn="ctr" defTabSz="913852" rtl="0" eaLnBrk="1" fontAlgn="auto" latinLnBrk="0" hangingPunct="1">
                <a:lnSpc>
                  <a:spcPct val="90000"/>
                </a:lnSpc>
                <a:spcBef>
                  <a:spcPts val="0"/>
                </a:spcBef>
                <a:spcAft>
                  <a:spcPts val="0"/>
                </a:spcAft>
                <a:buClrTx/>
                <a:buSzTx/>
                <a:buFontTx/>
                <a:buNone/>
                <a:tabLst/>
                <a:defRPr/>
              </a:pPr>
              <a:endParaRPr kumimoji="0" lang="en-US" sz="1798" b="0" i="0" u="none" strike="noStrike" kern="0" cap="none" spc="0" normalizeH="0" baseline="0" noProof="0" dirty="0">
                <a:ln>
                  <a:noFill/>
                </a:ln>
                <a:solidFill>
                  <a:prstClr val="white"/>
                </a:solidFill>
                <a:effectLst/>
                <a:uLnTx/>
                <a:uFillTx/>
                <a:latin typeface="HP Simplified Light"/>
                <a:ea typeface="+mn-ea"/>
                <a:cs typeface="+mn-cs"/>
              </a:endParaRPr>
            </a:p>
          </p:txBody>
        </p:sp>
        <p:sp>
          <p:nvSpPr>
            <p:cNvPr id="5" name="logo">
              <a:extLst>
                <a:ext uri="{FF2B5EF4-FFF2-40B4-BE49-F238E27FC236}">
                  <a16:creationId xmlns:a16="http://schemas.microsoft.com/office/drawing/2014/main" id="{205072A8-17F6-4DF0-B08A-AB4950F23E74}"/>
                </a:ext>
              </a:extLst>
            </p:cNvPr>
            <p:cNvSpPr>
              <a:spLocks noChangeAspect="1" noEditPoints="1"/>
            </p:cNvSpPr>
            <p:nvPr/>
          </p:nvSpPr>
          <p:spPr bwMode="black">
            <a:xfrm>
              <a:off x="2210098" y="2064701"/>
              <a:ext cx="686432" cy="686432"/>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rgbClr val="0096D6"/>
            </a:solidFill>
            <a:ln>
              <a:noFill/>
            </a:ln>
          </p:spPr>
          <p:txBody>
            <a:bodyPr vert="horz" wrap="square" lIns="91416" tIns="45708" rIns="91416" bIns="45708"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a:ln>
                  <a:noFill/>
                </a:ln>
                <a:solidFill>
                  <a:prstClr val="black"/>
                </a:solidFill>
                <a:effectLst/>
                <a:uLnTx/>
                <a:uFillTx/>
                <a:latin typeface="HP Simplified Light"/>
                <a:ea typeface="+mn-ea"/>
                <a:cs typeface="+mn-cs"/>
              </a:endParaRPr>
            </a:p>
          </p:txBody>
        </p:sp>
      </p:grpSp>
      <p:sp>
        <p:nvSpPr>
          <p:cNvPr id="8" name="Footer Placeholder 1">
            <a:extLst>
              <a:ext uri="{FF2B5EF4-FFF2-40B4-BE49-F238E27FC236}">
                <a16:creationId xmlns:a16="http://schemas.microsoft.com/office/drawing/2014/main" id="{4CC2E1DC-34DC-4F4A-A484-CA417E8E3F4B}"/>
              </a:ext>
            </a:extLst>
          </p:cNvPr>
          <p:cNvSpPr txBox="1">
            <a:spLocks/>
          </p:cNvSpPr>
          <p:nvPr userDrawn="1"/>
        </p:nvSpPr>
        <p:spPr>
          <a:xfrm>
            <a:off x="609600" y="6478524"/>
            <a:ext cx="9845040" cy="219456"/>
          </a:xfrm>
          <a:prstGeom prst="rect">
            <a:avLst/>
          </a:prstGeom>
        </p:spPr>
        <p:txBody>
          <a:bodyPr vert="horz" wrap="none" lIns="0" tIns="0" rIns="0" bIns="0" rtlCol="0" anchor="b" anchorCtr="0"/>
          <a:lstStyle>
            <a:defPPr>
              <a:defRPr lang="en-US"/>
            </a:defPPr>
            <a:lvl1pPr marL="0" algn="l" defTabSz="914400" rtl="0" eaLnBrk="1" latinLnBrk="0" hangingPunct="1">
              <a:defRPr sz="70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sz="800" kern="1200" dirty="0">
                <a:solidFill>
                  <a:srgbClr val="E5E8E8">
                    <a:lumMod val="75000"/>
                  </a:srgbClr>
                </a:solidFill>
                <a:latin typeface="+mn-lt"/>
                <a:ea typeface="+mn-ea"/>
                <a:cs typeface="+mn-cs"/>
              </a:rPr>
              <a:t> For use with customers under current Confidential Disclosure Agreement only.</a:t>
            </a:r>
            <a:endParaRPr lang="en-GB" sz="800" kern="1200" dirty="0">
              <a:solidFill>
                <a:srgbClr val="E5E8E8">
                  <a:lumMod val="75000"/>
                </a:srgbClr>
              </a:solidFill>
              <a:latin typeface="+mn-lt"/>
              <a:ea typeface="+mn-ea"/>
              <a:cs typeface="+mn-cs"/>
            </a:endParaRPr>
          </a:p>
          <a:p>
            <a:pPr marL="0" marR="0" lvl="0" indent="0" algn="l" defTabSz="914126" rtl="0" eaLnBrk="1" fontAlgn="auto" latinLnBrk="0" hangingPunct="1">
              <a:lnSpc>
                <a:spcPct val="100000"/>
              </a:lnSpc>
              <a:spcBef>
                <a:spcPts val="0"/>
              </a:spcBef>
              <a:spcAft>
                <a:spcPts val="0"/>
              </a:spcAft>
              <a:buClrTx/>
              <a:buSzTx/>
              <a:buFontTx/>
              <a:buNone/>
              <a:tabLst/>
              <a:defRPr/>
            </a:pPr>
            <a:r>
              <a:rPr lang="en-US" sz="800" dirty="0">
                <a:solidFill>
                  <a:srgbClr val="E5E8E8">
                    <a:lumMod val="75000"/>
                  </a:srgbClr>
                </a:solidFill>
              </a:rPr>
              <a:t> © Copyright 2018 HP Development Company, L.P. The information contained herein is subject to change without notice.</a:t>
            </a:r>
          </a:p>
        </p:txBody>
      </p:sp>
      <p:sp>
        <p:nvSpPr>
          <p:cNvPr id="9" name="Slide Number Placeholder 5"/>
          <p:cNvSpPr>
            <a:spLocks noGrp="1"/>
          </p:cNvSpPr>
          <p:nvPr>
            <p:ph type="sldNum" sz="quarter" idx="12"/>
          </p:nvPr>
        </p:nvSpPr>
        <p:spPr>
          <a:xfrm>
            <a:off x="211669" y="6478524"/>
            <a:ext cx="304800" cy="219456"/>
          </a:xfrm>
          <a:prstGeom prst="rect">
            <a:avLst/>
          </a:prstGeom>
        </p:spPr>
        <p:txBody>
          <a:bodyPr/>
          <a:lstStyle>
            <a:lvl1pPr>
              <a:defRPr sz="800">
                <a:solidFill>
                  <a:schemeClr val="bg1"/>
                </a:solidFill>
              </a:defRPr>
            </a:lvl1pPr>
          </a:lstStyle>
          <a:p>
            <a:pPr>
              <a:defRPr/>
            </a:pPr>
            <a:fld id="{00DE720E-C72B-42F0-AD69-52D60E3C605E}" type="slidenum">
              <a:rPr lang="en-US" smtClean="0">
                <a:solidFill>
                  <a:prstClr val="white"/>
                </a:solidFill>
              </a:rPr>
              <a:pPr>
                <a:defRPr/>
              </a:pPr>
              <a:t>‹#›</a:t>
            </a:fld>
            <a:endParaRPr lang="en-US" sz="1798" dirty="0">
              <a:solidFill>
                <a:prstClr val="white"/>
              </a:solidFill>
            </a:endParaRPr>
          </a:p>
        </p:txBody>
      </p:sp>
    </p:spTree>
    <p:extLst>
      <p:ext uri="{BB962C8B-B14F-4D97-AF65-F5344CB8AC3E}">
        <p14:creationId xmlns:p14="http://schemas.microsoft.com/office/powerpoint/2010/main" val="31676095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3_Title Only_No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3225710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Subtitle and 2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baseline="0">
                <a:solidFill>
                  <a:schemeClr val="bg1"/>
                </a:solidFill>
              </a:defRPr>
            </a:lvl1pPr>
          </a:lstStyle>
          <a:p>
            <a:r>
              <a:rPr lang="en-US" dirty="0"/>
              <a:t>Click to edit title style</a:t>
            </a:r>
            <a:endParaRPr dirty="0"/>
          </a:p>
        </p:txBody>
      </p:sp>
      <p:sp>
        <p:nvSpPr>
          <p:cNvPr id="5" name="Footer Placeholder 4"/>
          <p:cNvSpPr>
            <a:spLocks noGrp="1"/>
          </p:cNvSpPr>
          <p:nvPr>
            <p:ph type="ftr" sz="quarter" idx="11"/>
          </p:nvPr>
        </p:nvSpPr>
        <p:spPr/>
        <p:txBody>
          <a:bodyPr/>
          <a:lstStyle/>
          <a:p>
            <a:endParaRPr dirty="0"/>
          </a:p>
        </p:txBody>
      </p:sp>
      <p:sp>
        <p:nvSpPr>
          <p:cNvPr id="6" name="Slide Number Placeholder 5"/>
          <p:cNvSpPr>
            <a:spLocks noGrp="1"/>
          </p:cNvSpPr>
          <p:nvPr>
            <p:ph type="sldNum" sz="quarter" idx="12"/>
          </p:nvPr>
        </p:nvSpPr>
        <p:spPr/>
        <p:txBody>
          <a:bodyPr/>
          <a:lstStyle/>
          <a:p>
            <a:fld id="{00DE720E-C72B-42F0-AD69-52D60E3C605E}" type="slidenum">
              <a:rPr/>
              <a:t>‹#›</a:t>
            </a:fld>
            <a:endParaRPr dirty="0"/>
          </a:p>
        </p:txBody>
      </p:sp>
      <p:sp>
        <p:nvSpPr>
          <p:cNvPr id="3" name="Content Placeholder 2"/>
          <p:cNvSpPr>
            <a:spLocks noGrp="1"/>
          </p:cNvSpPr>
          <p:nvPr>
            <p:ph idx="1"/>
          </p:nvPr>
        </p:nvSpPr>
        <p:spPr>
          <a:xfrm>
            <a:off x="609600" y="2326106"/>
            <a:ext cx="2844946" cy="1615827"/>
          </a:xfrm>
        </p:spPr>
        <p:txBody>
          <a:bodyPr vert="horz" lIns="0" tIns="0" rIns="0" bIns="0" rtlCol="0">
            <a:spAutoFit/>
          </a:bodyPr>
          <a:lstStyle>
            <a:lvl1pPr>
              <a:defRPr lang="en-US" dirty="0"/>
            </a:lvl1pPr>
            <a:lvl2pPr>
              <a:defRPr lang="en-US" dirty="0"/>
            </a:lvl2pPr>
            <a:lvl3pPr>
              <a:defRPr lang="en-US" dirty="0"/>
            </a:lvl3pPr>
            <a:lvl4pPr>
              <a:defRPr lang="en-US" dirty="0"/>
            </a:lvl4pPr>
            <a:lvl5pPr>
              <a:defRPr dirty="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11" name="Content Placeholder 2">
            <a:extLst>
              <a:ext uri="{FF2B5EF4-FFF2-40B4-BE49-F238E27FC236}">
                <a16:creationId xmlns:a16="http://schemas.microsoft.com/office/drawing/2014/main" id="{BC7B79BC-4725-465F-AF93-085A4617265D}"/>
              </a:ext>
            </a:extLst>
          </p:cNvPr>
          <p:cNvSpPr>
            <a:spLocks noGrp="1"/>
          </p:cNvSpPr>
          <p:nvPr>
            <p:ph idx="14"/>
          </p:nvPr>
        </p:nvSpPr>
        <p:spPr>
          <a:xfrm>
            <a:off x="6442425" y="2318085"/>
            <a:ext cx="2844946" cy="1615827"/>
          </a:xfrm>
        </p:spPr>
        <p:txBody>
          <a:bodyPr vert="horz" lIns="0" tIns="0" rIns="0" bIns="0" rtlCol="0">
            <a:spAutoFit/>
          </a:bodyPr>
          <a:lstStyle>
            <a:lvl1pPr>
              <a:defRPr lang="en-US" dirty="0"/>
            </a:lvl1pPr>
            <a:lvl2pPr>
              <a:defRPr lang="en-US" dirty="0"/>
            </a:lvl2pPr>
            <a:lvl3pPr>
              <a:defRPr lang="en-US" dirty="0"/>
            </a:lvl3pPr>
            <a:lvl4pPr>
              <a:defRPr lang="en-US" dirty="0"/>
            </a:lvl4pPr>
            <a:lvl5pPr>
              <a:defRPr dirty="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9" name="Text Placeholder 7">
            <a:extLst>
              <a:ext uri="{FF2B5EF4-FFF2-40B4-BE49-F238E27FC236}">
                <a16:creationId xmlns:a16="http://schemas.microsoft.com/office/drawing/2014/main" id="{98C32E92-7C49-4656-A512-B9302A1DA2BA}"/>
              </a:ext>
            </a:extLst>
          </p:cNvPr>
          <p:cNvSpPr>
            <a:spLocks noGrp="1"/>
          </p:cNvSpPr>
          <p:nvPr>
            <p:ph type="body" sz="quarter" idx="15" hasCustomPrompt="1"/>
          </p:nvPr>
        </p:nvSpPr>
        <p:spPr>
          <a:xfrm>
            <a:off x="609601" y="1439747"/>
            <a:ext cx="10972801" cy="412314"/>
          </a:xfrm>
        </p:spPr>
        <p:txBody>
          <a:bodyPr>
            <a:noAutofit/>
          </a:bodyPr>
          <a:lstStyle>
            <a:lvl1pPr marL="0" indent="0" algn="ctr">
              <a:spcBef>
                <a:spcPts val="0"/>
              </a:spcBef>
              <a:buNone/>
              <a:defRPr sz="2799" b="0" cap="none" baseline="0">
                <a:solidFill>
                  <a:srgbClr val="EFA83A"/>
                </a:solidFill>
                <a:latin typeface="HP Simplified Light" panose="020B0404020204020204" pitchFamily="34" charset="0"/>
              </a:defRPr>
            </a:lvl1pPr>
            <a:lvl2pPr marL="0" indent="0">
              <a:spcBef>
                <a:spcPts val="0"/>
              </a:spcBef>
              <a:buNone/>
              <a:defRPr sz="1799"/>
            </a:lvl2pPr>
            <a:lvl3pPr marL="0" indent="0">
              <a:spcBef>
                <a:spcPts val="0"/>
              </a:spcBef>
              <a:buNone/>
              <a:defRPr sz="1799"/>
            </a:lvl3pPr>
            <a:lvl4pPr marL="0" indent="0">
              <a:spcBef>
                <a:spcPts val="0"/>
              </a:spcBef>
              <a:buNone/>
              <a:defRPr sz="1799"/>
            </a:lvl4pPr>
            <a:lvl5pPr marL="0" indent="0">
              <a:spcBef>
                <a:spcPts val="0"/>
              </a:spcBef>
              <a:buNone/>
              <a:defRPr sz="1799"/>
            </a:lvl5pPr>
            <a:lvl6pPr marL="0" indent="0">
              <a:spcBef>
                <a:spcPts val="0"/>
              </a:spcBef>
              <a:buNone/>
              <a:defRPr sz="1799"/>
            </a:lvl6pPr>
            <a:lvl7pPr marL="0" indent="0">
              <a:spcBef>
                <a:spcPts val="0"/>
              </a:spcBef>
              <a:buNone/>
              <a:defRPr sz="1799"/>
            </a:lvl7pPr>
            <a:lvl8pPr marL="0" indent="0">
              <a:spcBef>
                <a:spcPts val="0"/>
              </a:spcBef>
              <a:buNone/>
              <a:defRPr sz="1799"/>
            </a:lvl8pPr>
            <a:lvl9pPr marL="0" indent="0">
              <a:spcBef>
                <a:spcPts val="0"/>
              </a:spcBef>
              <a:buNone/>
              <a:defRPr sz="1799"/>
            </a:lvl9pPr>
          </a:lstStyle>
          <a:p>
            <a:pPr lvl="0"/>
            <a:r>
              <a:rPr dirty="0"/>
              <a:t>Click to add subtitle</a:t>
            </a:r>
          </a:p>
        </p:txBody>
      </p:sp>
    </p:spTree>
    <p:extLst>
      <p:ext uri="{BB962C8B-B14F-4D97-AF65-F5344CB8AC3E}">
        <p14:creationId xmlns:p14="http://schemas.microsoft.com/office/powerpoint/2010/main" val="3193039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0" y="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rtlCol="0">
            <a:noAutofit/>
          </a:bodyPr>
          <a:lstStyle/>
          <a:p>
            <a:pPr lvl="0"/>
            <a:endParaRPr lang="en-US" noProof="0" dirty="0"/>
          </a:p>
        </p:txBody>
      </p:sp>
      <p:sp>
        <p:nvSpPr>
          <p:cNvPr id="17" name="Picture Placeholder 16"/>
          <p:cNvSpPr>
            <a:spLocks noGrp="1"/>
          </p:cNvSpPr>
          <p:nvPr>
            <p:ph type="pic" sz="quarter" idx="11"/>
          </p:nvPr>
        </p:nvSpPr>
        <p:spPr>
          <a:xfrm>
            <a:off x="6096000" y="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rtlCol="0">
            <a:noAutofit/>
          </a:bodyPr>
          <a:lstStyle/>
          <a:p>
            <a:pPr lvl="0"/>
            <a:endParaRPr lang="en-US" noProof="0" dirty="0"/>
          </a:p>
        </p:txBody>
      </p:sp>
      <p:sp>
        <p:nvSpPr>
          <p:cNvPr id="18" name="Picture Placeholder 17"/>
          <p:cNvSpPr>
            <a:spLocks noGrp="1"/>
          </p:cNvSpPr>
          <p:nvPr>
            <p:ph type="pic" sz="quarter" idx="12"/>
          </p:nvPr>
        </p:nvSpPr>
        <p:spPr>
          <a:xfrm>
            <a:off x="0"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rtlCol="0">
            <a:noAutofit/>
          </a:bodyPr>
          <a:lstStyle/>
          <a:p>
            <a:pPr lvl="0"/>
            <a:endParaRPr lang="en-US" noProof="0" dirty="0"/>
          </a:p>
        </p:txBody>
      </p:sp>
      <p:sp>
        <p:nvSpPr>
          <p:cNvPr id="15" name="Picture Placeholder 14"/>
          <p:cNvSpPr>
            <a:spLocks noGrp="1"/>
          </p:cNvSpPr>
          <p:nvPr>
            <p:ph type="pic" sz="quarter" idx="13"/>
          </p:nvPr>
        </p:nvSpPr>
        <p:spPr>
          <a:xfrm>
            <a:off x="6096000"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rtlCol="0">
            <a:noAutofit/>
          </a:bodyPr>
          <a:lstStyle/>
          <a:p>
            <a:pPr lvl="0"/>
            <a:endParaRPr lang="en-US" noProof="0" dirty="0"/>
          </a:p>
        </p:txBody>
      </p:sp>
      <p:sp>
        <p:nvSpPr>
          <p:cNvPr id="2" name="Slide Number Placeholder 1">
            <a:extLst>
              <a:ext uri="{FF2B5EF4-FFF2-40B4-BE49-F238E27FC236}">
                <a16:creationId xmlns:a16="http://schemas.microsoft.com/office/drawing/2014/main" id="{EFA501B7-1787-43C2-8D19-42B867AA1E70}"/>
              </a:ext>
            </a:extLst>
          </p:cNvPr>
          <p:cNvSpPr>
            <a:spLocks noGrp="1"/>
          </p:cNvSpPr>
          <p:nvPr>
            <p:ph type="sldNum" sz="quarter" idx="14"/>
          </p:nvPr>
        </p:nvSpPr>
        <p:spPr>
          <a:xfrm>
            <a:off x="8610600" y="6356350"/>
            <a:ext cx="2743200" cy="365125"/>
          </a:xfrm>
          <a:prstGeom prst="rect">
            <a:avLst/>
          </a:prstGeom>
        </p:spPr>
        <p:txBody>
          <a:bodyPr/>
          <a:lstStyle/>
          <a:p>
            <a:fld id="{F3BDBCB1-AAE6-2947-A82E-4EA4E39F932F}" type="slidenum">
              <a:rPr lang="en-US" smtClean="0"/>
              <a:pPr/>
              <a:t>‹#›</a:t>
            </a:fld>
            <a:endParaRPr lang="en-US" dirty="0"/>
          </a:p>
        </p:txBody>
      </p:sp>
    </p:spTree>
    <p:extLst>
      <p:ext uri="{BB962C8B-B14F-4D97-AF65-F5344CB8AC3E}">
        <p14:creationId xmlns:p14="http://schemas.microsoft.com/office/powerpoint/2010/main" val="36460453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
        <p:nvSpPr>
          <p:cNvPr id="17" name="Picture Placeholder 16"/>
          <p:cNvSpPr>
            <a:spLocks noGrp="1"/>
          </p:cNvSpPr>
          <p:nvPr>
            <p:ph type="pic" sz="quarter" idx="10"/>
          </p:nvPr>
        </p:nvSpPr>
        <p:spPr>
          <a:xfrm>
            <a:off x="6489309" y="1144424"/>
            <a:ext cx="5274130" cy="5274131"/>
          </a:xfrm>
          <a:custGeom>
            <a:avLst/>
            <a:gdLst>
              <a:gd name="connsiteX0" fmla="*/ 2637065 w 5274130"/>
              <a:gd name="connsiteY0" fmla="*/ 0 h 5274131"/>
              <a:gd name="connsiteX1" fmla="*/ 5274130 w 5274130"/>
              <a:gd name="connsiteY1" fmla="*/ 2637066 h 5274131"/>
              <a:gd name="connsiteX2" fmla="*/ 2637065 w 5274130"/>
              <a:gd name="connsiteY2" fmla="*/ 5274131 h 5274131"/>
              <a:gd name="connsiteX3" fmla="*/ 0 w 5274130"/>
              <a:gd name="connsiteY3" fmla="*/ 2637066 h 5274131"/>
            </a:gdLst>
            <a:ahLst/>
            <a:cxnLst>
              <a:cxn ang="0">
                <a:pos x="connsiteX0" y="connsiteY0"/>
              </a:cxn>
              <a:cxn ang="0">
                <a:pos x="connsiteX1" y="connsiteY1"/>
              </a:cxn>
              <a:cxn ang="0">
                <a:pos x="connsiteX2" y="connsiteY2"/>
              </a:cxn>
              <a:cxn ang="0">
                <a:pos x="connsiteX3" y="connsiteY3"/>
              </a:cxn>
            </a:cxnLst>
            <a:rect l="l" t="t" r="r" b="b"/>
            <a:pathLst>
              <a:path w="5274130" h="5274131">
                <a:moveTo>
                  <a:pt x="2637065" y="0"/>
                </a:moveTo>
                <a:lnTo>
                  <a:pt x="5274130" y="2637066"/>
                </a:lnTo>
                <a:lnTo>
                  <a:pt x="2637065" y="5274131"/>
                </a:lnTo>
                <a:lnTo>
                  <a:pt x="0" y="2637066"/>
                </a:lnTo>
                <a:close/>
              </a:path>
            </a:pathLst>
          </a:custGeom>
        </p:spPr>
        <p:txBody>
          <a:bodyPr rtlCol="0">
            <a:noAutofit/>
          </a:bodyPr>
          <a:lstStyle/>
          <a:p>
            <a:pPr lvl="0"/>
            <a:endParaRPr lang="en-US" noProof="0" dirty="0"/>
          </a:p>
        </p:txBody>
      </p:sp>
      <p:sp>
        <p:nvSpPr>
          <p:cNvPr id="16" name="Picture Placeholder 15"/>
          <p:cNvSpPr>
            <a:spLocks noGrp="1"/>
          </p:cNvSpPr>
          <p:nvPr>
            <p:ph type="pic" sz="quarter" idx="11"/>
          </p:nvPr>
        </p:nvSpPr>
        <p:spPr>
          <a:xfrm>
            <a:off x="3412734" y="4220999"/>
            <a:ext cx="5274130" cy="5274130"/>
          </a:xfrm>
          <a:custGeom>
            <a:avLst/>
            <a:gdLst>
              <a:gd name="connsiteX0" fmla="*/ 2637066 w 5274130"/>
              <a:gd name="connsiteY0" fmla="*/ 0 h 5274130"/>
              <a:gd name="connsiteX1" fmla="*/ 5274130 w 5274130"/>
              <a:gd name="connsiteY1" fmla="*/ 2637066 h 5274130"/>
              <a:gd name="connsiteX2" fmla="*/ 2637066 w 5274130"/>
              <a:gd name="connsiteY2" fmla="*/ 5274130 h 5274130"/>
              <a:gd name="connsiteX3" fmla="*/ 0 w 5274130"/>
              <a:gd name="connsiteY3" fmla="*/ 2637066 h 5274130"/>
            </a:gdLst>
            <a:ahLst/>
            <a:cxnLst>
              <a:cxn ang="0">
                <a:pos x="connsiteX0" y="connsiteY0"/>
              </a:cxn>
              <a:cxn ang="0">
                <a:pos x="connsiteX1" y="connsiteY1"/>
              </a:cxn>
              <a:cxn ang="0">
                <a:pos x="connsiteX2" y="connsiteY2"/>
              </a:cxn>
              <a:cxn ang="0">
                <a:pos x="connsiteX3" y="connsiteY3"/>
              </a:cxn>
            </a:cxnLst>
            <a:rect l="l" t="t" r="r" b="b"/>
            <a:pathLst>
              <a:path w="5274130" h="5274130">
                <a:moveTo>
                  <a:pt x="2637066" y="0"/>
                </a:moveTo>
                <a:lnTo>
                  <a:pt x="5274130" y="2637066"/>
                </a:lnTo>
                <a:lnTo>
                  <a:pt x="2637066" y="5274130"/>
                </a:lnTo>
                <a:lnTo>
                  <a:pt x="0" y="2637066"/>
                </a:lnTo>
                <a:close/>
              </a:path>
            </a:pathLst>
          </a:custGeom>
        </p:spPr>
        <p:txBody>
          <a:bodyPr rtlCol="0">
            <a:noAutofit/>
          </a:bodyPr>
          <a:lstStyle/>
          <a:p>
            <a:pPr lvl="0"/>
            <a:endParaRPr lang="en-US" noProof="0" dirty="0"/>
          </a:p>
        </p:txBody>
      </p:sp>
      <p:sp>
        <p:nvSpPr>
          <p:cNvPr id="18" name="Picture Placeholder 17"/>
          <p:cNvSpPr>
            <a:spLocks noGrp="1"/>
          </p:cNvSpPr>
          <p:nvPr>
            <p:ph type="pic" sz="quarter" idx="12"/>
          </p:nvPr>
        </p:nvSpPr>
        <p:spPr>
          <a:xfrm>
            <a:off x="9565885" y="-1932152"/>
            <a:ext cx="5274129" cy="5274131"/>
          </a:xfrm>
          <a:custGeom>
            <a:avLst/>
            <a:gdLst>
              <a:gd name="connsiteX0" fmla="*/ 2637065 w 5274129"/>
              <a:gd name="connsiteY0" fmla="*/ 0 h 5274131"/>
              <a:gd name="connsiteX1" fmla="*/ 5274129 w 5274129"/>
              <a:gd name="connsiteY1" fmla="*/ 2637066 h 5274131"/>
              <a:gd name="connsiteX2" fmla="*/ 2637065 w 5274129"/>
              <a:gd name="connsiteY2" fmla="*/ 5274131 h 5274131"/>
              <a:gd name="connsiteX3" fmla="*/ 0 w 5274129"/>
              <a:gd name="connsiteY3" fmla="*/ 2637066 h 5274131"/>
            </a:gdLst>
            <a:ahLst/>
            <a:cxnLst>
              <a:cxn ang="0">
                <a:pos x="connsiteX0" y="connsiteY0"/>
              </a:cxn>
              <a:cxn ang="0">
                <a:pos x="connsiteX1" y="connsiteY1"/>
              </a:cxn>
              <a:cxn ang="0">
                <a:pos x="connsiteX2" y="connsiteY2"/>
              </a:cxn>
              <a:cxn ang="0">
                <a:pos x="connsiteX3" y="connsiteY3"/>
              </a:cxn>
            </a:cxnLst>
            <a:rect l="l" t="t" r="r" b="b"/>
            <a:pathLst>
              <a:path w="5274129" h="5274131">
                <a:moveTo>
                  <a:pt x="2637065" y="0"/>
                </a:moveTo>
                <a:lnTo>
                  <a:pt x="5274129" y="2637066"/>
                </a:lnTo>
                <a:lnTo>
                  <a:pt x="2637065" y="5274131"/>
                </a:lnTo>
                <a:lnTo>
                  <a:pt x="0" y="2637066"/>
                </a:lnTo>
                <a:close/>
              </a:path>
            </a:pathLst>
          </a:custGeom>
        </p:spPr>
        <p:txBody>
          <a:bodyPr rtlCol="0">
            <a:noAutofit/>
          </a:bodyPr>
          <a:lstStyle/>
          <a:p>
            <a:pPr lvl="0"/>
            <a:endParaRPr lang="en-US" noProof="0" dirty="0"/>
          </a:p>
        </p:txBody>
      </p:sp>
      <p:sp>
        <p:nvSpPr>
          <p:cNvPr id="15" name="Picture Placeholder 14"/>
          <p:cNvSpPr>
            <a:spLocks noGrp="1"/>
          </p:cNvSpPr>
          <p:nvPr>
            <p:ph type="pic" sz="quarter" idx="13"/>
          </p:nvPr>
        </p:nvSpPr>
        <p:spPr>
          <a:xfrm>
            <a:off x="9565886" y="4221000"/>
            <a:ext cx="5274129" cy="5274130"/>
          </a:xfrm>
          <a:custGeom>
            <a:avLst/>
            <a:gdLst>
              <a:gd name="connsiteX0" fmla="*/ 2637064 w 5274129"/>
              <a:gd name="connsiteY0" fmla="*/ 0 h 5274130"/>
              <a:gd name="connsiteX1" fmla="*/ 5274129 w 5274129"/>
              <a:gd name="connsiteY1" fmla="*/ 2637066 h 5274130"/>
              <a:gd name="connsiteX2" fmla="*/ 2637064 w 5274129"/>
              <a:gd name="connsiteY2" fmla="*/ 5274130 h 5274130"/>
              <a:gd name="connsiteX3" fmla="*/ 0 w 5274129"/>
              <a:gd name="connsiteY3" fmla="*/ 2637066 h 5274130"/>
            </a:gdLst>
            <a:ahLst/>
            <a:cxnLst>
              <a:cxn ang="0">
                <a:pos x="connsiteX0" y="connsiteY0"/>
              </a:cxn>
              <a:cxn ang="0">
                <a:pos x="connsiteX1" y="connsiteY1"/>
              </a:cxn>
              <a:cxn ang="0">
                <a:pos x="connsiteX2" y="connsiteY2"/>
              </a:cxn>
              <a:cxn ang="0">
                <a:pos x="connsiteX3" y="connsiteY3"/>
              </a:cxn>
            </a:cxnLst>
            <a:rect l="l" t="t" r="r" b="b"/>
            <a:pathLst>
              <a:path w="5274129" h="5274130">
                <a:moveTo>
                  <a:pt x="2637064" y="0"/>
                </a:moveTo>
                <a:lnTo>
                  <a:pt x="5274129" y="2637066"/>
                </a:lnTo>
                <a:lnTo>
                  <a:pt x="2637064" y="5274130"/>
                </a:lnTo>
                <a:lnTo>
                  <a:pt x="0" y="2637066"/>
                </a:lnTo>
                <a:close/>
              </a:path>
            </a:pathLst>
          </a:custGeom>
        </p:spPr>
        <p:txBody>
          <a:bodyPr rtlCol="0">
            <a:noAutofit/>
          </a:bodyPr>
          <a:lstStyle/>
          <a:p>
            <a:pPr lvl="0"/>
            <a:endParaRPr lang="en-US" noProof="0" dirty="0"/>
          </a:p>
        </p:txBody>
      </p:sp>
      <p:sp>
        <p:nvSpPr>
          <p:cNvPr id="2" name="Slide Number Placeholder 1">
            <a:extLst>
              <a:ext uri="{FF2B5EF4-FFF2-40B4-BE49-F238E27FC236}">
                <a16:creationId xmlns:a16="http://schemas.microsoft.com/office/drawing/2014/main" id="{4F843636-3E32-40A0-AE09-B947AC590405}"/>
              </a:ext>
            </a:extLst>
          </p:cNvPr>
          <p:cNvSpPr>
            <a:spLocks noGrp="1"/>
          </p:cNvSpPr>
          <p:nvPr>
            <p:ph type="sldNum" sz="quarter" idx="14"/>
          </p:nvPr>
        </p:nvSpPr>
        <p:spPr>
          <a:xfrm>
            <a:off x="8610600" y="6356350"/>
            <a:ext cx="2743200" cy="365125"/>
          </a:xfrm>
          <a:prstGeom prst="rect">
            <a:avLst/>
          </a:prstGeom>
        </p:spPr>
        <p:txBody>
          <a:bodyPr/>
          <a:lstStyle/>
          <a:p>
            <a:fld id="{F3BDBCB1-AAE6-2947-A82E-4EA4E39F932F}" type="slidenum">
              <a:rPr lang="en-US" smtClean="0"/>
              <a:pPr/>
              <a:t>‹#›</a:t>
            </a:fld>
            <a:endParaRPr lang="en-US" dirty="0"/>
          </a:p>
        </p:txBody>
      </p:sp>
    </p:spTree>
    <p:extLst>
      <p:ext uri="{BB962C8B-B14F-4D97-AF65-F5344CB8AC3E}">
        <p14:creationId xmlns:p14="http://schemas.microsoft.com/office/powerpoint/2010/main" val="39628328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5" name="Picture Placeholder 2"/>
          <p:cNvSpPr>
            <a:spLocks noGrp="1"/>
          </p:cNvSpPr>
          <p:nvPr>
            <p:ph type="pic" idx="1"/>
          </p:nvPr>
        </p:nvSpPr>
        <p:spPr>
          <a:xfrm>
            <a:off x="-1" y="-1"/>
            <a:ext cx="4013201" cy="3064933"/>
          </a:xfrm>
        </p:spPr>
        <p:txBody>
          <a:bodyPr tIns="457200">
            <a:noAutofit/>
          </a:bodyPr>
          <a:lstStyle>
            <a:lvl1pPr marL="0" indent="0" algn="ctr">
              <a:buNone/>
              <a:defRPr sz="17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dirty="0"/>
              <a:t>Click icon to add picture</a:t>
            </a:r>
            <a:endParaRPr dirty="0"/>
          </a:p>
        </p:txBody>
      </p:sp>
      <p:sp>
        <p:nvSpPr>
          <p:cNvPr id="10" name="Picture Placeholder 2"/>
          <p:cNvSpPr>
            <a:spLocks noGrp="1"/>
          </p:cNvSpPr>
          <p:nvPr>
            <p:ph type="pic" idx="13"/>
          </p:nvPr>
        </p:nvSpPr>
        <p:spPr>
          <a:xfrm>
            <a:off x="8178800" y="-1"/>
            <a:ext cx="4013201" cy="3064933"/>
          </a:xfrm>
        </p:spPr>
        <p:txBody>
          <a:bodyPr tIns="457200">
            <a:noAutofit/>
          </a:bodyPr>
          <a:lstStyle>
            <a:lvl1pPr marL="0" indent="0" algn="ctr">
              <a:buNone/>
              <a:defRPr sz="17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dirty="0"/>
              <a:t>Click icon to add picture</a:t>
            </a:r>
            <a:endParaRPr dirty="0"/>
          </a:p>
        </p:txBody>
      </p:sp>
      <p:sp>
        <p:nvSpPr>
          <p:cNvPr id="11" name="Picture Placeholder 2"/>
          <p:cNvSpPr>
            <a:spLocks noGrp="1"/>
          </p:cNvSpPr>
          <p:nvPr>
            <p:ph type="pic" idx="14"/>
          </p:nvPr>
        </p:nvSpPr>
        <p:spPr>
          <a:xfrm>
            <a:off x="4089400" y="-1"/>
            <a:ext cx="4013201" cy="3064933"/>
          </a:xfrm>
        </p:spPr>
        <p:txBody>
          <a:bodyPr tIns="457200">
            <a:noAutofit/>
          </a:bodyPr>
          <a:lstStyle>
            <a:lvl1pPr marL="0" indent="0" algn="ctr">
              <a:buNone/>
              <a:defRPr sz="17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dirty="0"/>
              <a:t>Click icon to add picture</a:t>
            </a:r>
            <a:endParaRPr dirty="0"/>
          </a:p>
        </p:txBody>
      </p:sp>
      <p:sp>
        <p:nvSpPr>
          <p:cNvPr id="15" name="Picture Placeholder 2"/>
          <p:cNvSpPr>
            <a:spLocks noGrp="1"/>
          </p:cNvSpPr>
          <p:nvPr>
            <p:ph type="pic" idx="15"/>
          </p:nvPr>
        </p:nvSpPr>
        <p:spPr>
          <a:xfrm>
            <a:off x="-1" y="3793069"/>
            <a:ext cx="4013201" cy="3064933"/>
          </a:xfrm>
        </p:spPr>
        <p:txBody>
          <a:bodyPr tIns="457200">
            <a:noAutofit/>
          </a:bodyPr>
          <a:lstStyle>
            <a:lvl1pPr marL="0" indent="0" algn="ctr">
              <a:buNone/>
              <a:defRPr sz="17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dirty="0"/>
              <a:t>Click icon to add picture</a:t>
            </a:r>
            <a:endParaRPr dirty="0"/>
          </a:p>
        </p:txBody>
      </p:sp>
      <p:sp>
        <p:nvSpPr>
          <p:cNvPr id="16" name="Picture Placeholder 2"/>
          <p:cNvSpPr>
            <a:spLocks noGrp="1"/>
          </p:cNvSpPr>
          <p:nvPr>
            <p:ph type="pic" idx="16"/>
          </p:nvPr>
        </p:nvSpPr>
        <p:spPr>
          <a:xfrm>
            <a:off x="8178800" y="3793069"/>
            <a:ext cx="4013201" cy="3064933"/>
          </a:xfrm>
        </p:spPr>
        <p:txBody>
          <a:bodyPr tIns="457200">
            <a:noAutofit/>
          </a:bodyPr>
          <a:lstStyle>
            <a:lvl1pPr marL="0" indent="0" algn="ctr">
              <a:buNone/>
              <a:defRPr sz="17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dirty="0"/>
              <a:t>Click icon to add picture</a:t>
            </a:r>
            <a:endParaRPr dirty="0"/>
          </a:p>
        </p:txBody>
      </p:sp>
      <p:sp>
        <p:nvSpPr>
          <p:cNvPr id="17" name="Picture Placeholder 2"/>
          <p:cNvSpPr>
            <a:spLocks noGrp="1"/>
          </p:cNvSpPr>
          <p:nvPr>
            <p:ph type="pic" idx="17"/>
          </p:nvPr>
        </p:nvSpPr>
        <p:spPr>
          <a:xfrm>
            <a:off x="4089400" y="3793069"/>
            <a:ext cx="4013201" cy="3064933"/>
          </a:xfrm>
        </p:spPr>
        <p:txBody>
          <a:bodyPr tIns="457200">
            <a:noAutofit/>
          </a:bodyPr>
          <a:lstStyle>
            <a:lvl1pPr marL="0" indent="0" algn="ctr">
              <a:buNone/>
              <a:defRPr sz="17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dirty="0"/>
              <a:t>Click icon to add picture</a:t>
            </a:r>
            <a:endParaRPr dirty="0"/>
          </a:p>
        </p:txBody>
      </p:sp>
      <p:sp>
        <p:nvSpPr>
          <p:cNvPr id="2" name="Slide Number Placeholder 1">
            <a:extLst>
              <a:ext uri="{FF2B5EF4-FFF2-40B4-BE49-F238E27FC236}">
                <a16:creationId xmlns:a16="http://schemas.microsoft.com/office/drawing/2014/main" id="{B5590333-2EB2-4F71-9B90-D15E4929679E}"/>
              </a:ext>
            </a:extLst>
          </p:cNvPr>
          <p:cNvSpPr>
            <a:spLocks noGrp="1"/>
          </p:cNvSpPr>
          <p:nvPr>
            <p:ph type="sldNum" sz="quarter" idx="18"/>
          </p:nvPr>
        </p:nvSpPr>
        <p:spPr>
          <a:xfrm>
            <a:off x="8610600" y="6356350"/>
            <a:ext cx="2743200" cy="365125"/>
          </a:xfrm>
          <a:prstGeom prst="rect">
            <a:avLst/>
          </a:prstGeom>
        </p:spPr>
        <p:txBody>
          <a:bodyPr/>
          <a:lstStyle/>
          <a:p>
            <a:fld id="{F3BDBCB1-AAE6-2947-A82E-4EA4E39F932F}" type="slidenum">
              <a:rPr lang="en-US" smtClean="0"/>
              <a:pPr/>
              <a:t>‹#›</a:t>
            </a:fld>
            <a:endParaRPr lang="en-US" dirty="0"/>
          </a:p>
        </p:txBody>
      </p:sp>
    </p:spTree>
    <p:extLst>
      <p:ext uri="{BB962C8B-B14F-4D97-AF65-F5344CB8AC3E}">
        <p14:creationId xmlns:p14="http://schemas.microsoft.com/office/powerpoint/2010/main" val="3969154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endParaRPr dirty="0"/>
          </a:p>
        </p:txBody>
      </p:sp>
      <p:sp>
        <p:nvSpPr>
          <p:cNvPr id="4" name="Footer Placeholder 3"/>
          <p:cNvSpPr>
            <a:spLocks noGrp="1"/>
          </p:cNvSpPr>
          <p:nvPr>
            <p:ph type="ftr" sz="quarter" idx="11"/>
          </p:nvPr>
        </p:nvSpPr>
        <p:spPr/>
        <p:txBody>
          <a:bodyPr/>
          <a:lstStyle/>
          <a:p>
            <a:pPr eaLnBrk="0" fontAlgn="base" hangingPunct="0">
              <a:spcBef>
                <a:spcPct val="0"/>
              </a:spcBef>
              <a:spcAft>
                <a:spcPct val="0"/>
              </a:spcAft>
              <a:defRPr/>
            </a:pPr>
            <a:r>
              <a:rPr lang="en-US" dirty="0">
                <a:solidFill>
                  <a:srgbClr val="E5E8E8"/>
                </a:solidFill>
              </a:rPr>
              <a:t>HP Confidential</a:t>
            </a:r>
          </a:p>
        </p:txBody>
      </p:sp>
      <p:sp>
        <p:nvSpPr>
          <p:cNvPr id="5" name="Slide Number Placeholder 4"/>
          <p:cNvSpPr>
            <a:spLocks noGrp="1"/>
          </p:cNvSpPr>
          <p:nvPr>
            <p:ph type="sldNum" sz="quarter" idx="12"/>
          </p:nvPr>
        </p:nvSpPr>
        <p:spPr/>
        <p:txBody>
          <a:bodyPr/>
          <a:lstStyle/>
          <a:p>
            <a:pPr eaLnBrk="0" fontAlgn="base" hangingPunct="0">
              <a:spcBef>
                <a:spcPct val="0"/>
              </a:spcBef>
              <a:spcAft>
                <a:spcPct val="0"/>
              </a:spcAft>
              <a:defRPr/>
            </a:pPr>
            <a:fld id="{00DE720E-C72B-42F0-AD69-52D60E3C605E}" type="slidenum">
              <a:rPr lang="en-US" smtClean="0">
                <a:solidFill>
                  <a:srgbClr val="E5E8E8"/>
                </a:solidFill>
              </a:rPr>
              <a:pPr eaLnBrk="0" fontAlgn="base" hangingPunct="0">
                <a:spcBef>
                  <a:spcPct val="0"/>
                </a:spcBef>
                <a:spcAft>
                  <a:spcPct val="0"/>
                </a:spcAft>
                <a:defRPr/>
              </a:pPr>
              <a:t>‹#›</a:t>
            </a:fld>
            <a:endParaRPr lang="en-US" dirty="0">
              <a:solidFill>
                <a:srgbClr val="E5E8E8"/>
              </a:solidFill>
            </a:endParaRPr>
          </a:p>
        </p:txBody>
      </p:sp>
    </p:spTree>
    <p:extLst>
      <p:ext uri="{BB962C8B-B14F-4D97-AF65-F5344CB8AC3E}">
        <p14:creationId xmlns:p14="http://schemas.microsoft.com/office/powerpoint/2010/main" val="613818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B2E698-61E9-4998-852B-B9B6917EC272}"/>
              </a:ext>
            </a:extLst>
          </p:cNvPr>
          <p:cNvSpPr>
            <a:spLocks noGrp="1"/>
          </p:cNvSpPr>
          <p:nvPr>
            <p:ph type="sldNum" sz="quarter" idx="10"/>
          </p:nvPr>
        </p:nvSpPr>
        <p:spPr>
          <a:xfrm>
            <a:off x="8610600" y="6356350"/>
            <a:ext cx="2743200" cy="365125"/>
          </a:xfrm>
          <a:prstGeom prst="rect">
            <a:avLst/>
          </a:prstGeom>
        </p:spPr>
        <p:txBody>
          <a:bodyPr/>
          <a:lstStyle/>
          <a:p>
            <a:fld id="{F3BDBCB1-AAE6-2947-A82E-4EA4E39F932F}" type="slidenum">
              <a:rPr lang="en-US" smtClean="0"/>
              <a:pPr/>
              <a:t>‹#›</a:t>
            </a:fld>
            <a:endParaRPr lang="en-US" dirty="0"/>
          </a:p>
        </p:txBody>
      </p:sp>
    </p:spTree>
    <p:extLst>
      <p:ext uri="{BB962C8B-B14F-4D97-AF65-F5344CB8AC3E}">
        <p14:creationId xmlns:p14="http://schemas.microsoft.com/office/powerpoint/2010/main" val="38003017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p:spPr>
        <p:txBody>
          <a:bodyPr/>
          <a:lstStyle/>
          <a:p>
            <a:endParaRPr lang="en-US" dirty="0"/>
          </a:p>
        </p:txBody>
      </p:sp>
      <p:sp>
        <p:nvSpPr>
          <p:cNvPr id="2" name="Slide Number Placeholder 1">
            <a:extLst>
              <a:ext uri="{FF2B5EF4-FFF2-40B4-BE49-F238E27FC236}">
                <a16:creationId xmlns:a16="http://schemas.microsoft.com/office/drawing/2014/main" id="{2422499D-D03E-4D6A-9B9B-701DDF239DFE}"/>
              </a:ext>
            </a:extLst>
          </p:cNvPr>
          <p:cNvSpPr>
            <a:spLocks noGrp="1"/>
          </p:cNvSpPr>
          <p:nvPr>
            <p:ph type="sldNum" sz="quarter" idx="11"/>
          </p:nvPr>
        </p:nvSpPr>
        <p:spPr>
          <a:xfrm>
            <a:off x="8610600" y="6356350"/>
            <a:ext cx="2743200" cy="365125"/>
          </a:xfrm>
          <a:prstGeom prst="rect">
            <a:avLst/>
          </a:prstGeom>
        </p:spPr>
        <p:txBody>
          <a:bodyPr/>
          <a:lstStyle/>
          <a:p>
            <a:fld id="{F3BDBCB1-AAE6-2947-A82E-4EA4E39F932F}" type="slidenum">
              <a:rPr lang="en-US" smtClean="0"/>
              <a:pPr/>
              <a:t>‹#›</a:t>
            </a:fld>
            <a:endParaRPr lang="en-US" dirty="0"/>
          </a:p>
        </p:txBody>
      </p:sp>
    </p:spTree>
    <p:extLst>
      <p:ext uri="{BB962C8B-B14F-4D97-AF65-F5344CB8AC3E}">
        <p14:creationId xmlns:p14="http://schemas.microsoft.com/office/powerpoint/2010/main" val="4351368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2000" h="3429000">
                <a:moveTo>
                  <a:pt x="0" y="0"/>
                </a:moveTo>
                <a:lnTo>
                  <a:pt x="12192000" y="0"/>
                </a:lnTo>
                <a:lnTo>
                  <a:pt x="12192000" y="3429000"/>
                </a:lnTo>
                <a:lnTo>
                  <a:pt x="0" y="3429000"/>
                </a:lnTo>
                <a:close/>
              </a:path>
            </a:pathLst>
          </a:custGeom>
        </p:spPr>
        <p:txBody>
          <a:bodyPr wrap="square">
            <a:noAutofit/>
          </a:bodyPr>
          <a:lstStyle/>
          <a:p>
            <a:endParaRPr lang="en-US" dirty="0"/>
          </a:p>
        </p:txBody>
      </p:sp>
    </p:spTree>
    <p:extLst>
      <p:ext uri="{BB962C8B-B14F-4D97-AF65-F5344CB8AC3E}">
        <p14:creationId xmlns:p14="http://schemas.microsoft.com/office/powerpoint/2010/main" val="24499590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342900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2000" h="3429000">
                <a:moveTo>
                  <a:pt x="0" y="0"/>
                </a:moveTo>
                <a:lnTo>
                  <a:pt x="12192000" y="0"/>
                </a:lnTo>
                <a:lnTo>
                  <a:pt x="12192000" y="3429000"/>
                </a:lnTo>
                <a:lnTo>
                  <a:pt x="0" y="3429000"/>
                </a:lnTo>
                <a:close/>
              </a:path>
            </a:pathLst>
          </a:custGeom>
        </p:spPr>
        <p:txBody>
          <a:bodyPr wrap="square">
            <a:noAutofit/>
          </a:bodyPr>
          <a:lstStyle/>
          <a:p>
            <a:endParaRPr lang="en-US" dirty="0"/>
          </a:p>
        </p:txBody>
      </p:sp>
    </p:spTree>
    <p:extLst>
      <p:ext uri="{BB962C8B-B14F-4D97-AF65-F5344CB8AC3E}">
        <p14:creationId xmlns:p14="http://schemas.microsoft.com/office/powerpoint/2010/main" val="23410409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0" y="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dirty="0"/>
          </a:p>
        </p:txBody>
      </p:sp>
      <p:sp>
        <p:nvSpPr>
          <p:cNvPr id="17" name="Picture Placeholder 16"/>
          <p:cNvSpPr>
            <a:spLocks noGrp="1"/>
          </p:cNvSpPr>
          <p:nvPr>
            <p:ph type="pic" sz="quarter" idx="11"/>
          </p:nvPr>
        </p:nvSpPr>
        <p:spPr>
          <a:xfrm>
            <a:off x="6096000" y="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dirty="0"/>
          </a:p>
        </p:txBody>
      </p:sp>
      <p:sp>
        <p:nvSpPr>
          <p:cNvPr id="18" name="Picture Placeholder 17"/>
          <p:cNvSpPr>
            <a:spLocks noGrp="1"/>
          </p:cNvSpPr>
          <p:nvPr>
            <p:ph type="pic" sz="quarter" idx="12"/>
          </p:nvPr>
        </p:nvSpPr>
        <p:spPr>
          <a:xfrm>
            <a:off x="0"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dirty="0"/>
          </a:p>
        </p:txBody>
      </p:sp>
      <p:sp>
        <p:nvSpPr>
          <p:cNvPr id="15" name="Picture Placeholder 14"/>
          <p:cNvSpPr>
            <a:spLocks noGrp="1"/>
          </p:cNvSpPr>
          <p:nvPr>
            <p:ph type="pic" sz="quarter" idx="13"/>
          </p:nvPr>
        </p:nvSpPr>
        <p:spPr>
          <a:xfrm>
            <a:off x="6096000"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dirty="0"/>
          </a:p>
        </p:txBody>
      </p:sp>
    </p:spTree>
    <p:extLst>
      <p:ext uri="{BB962C8B-B14F-4D97-AF65-F5344CB8AC3E}">
        <p14:creationId xmlns:p14="http://schemas.microsoft.com/office/powerpoint/2010/main" val="13292668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6096000" y="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dirty="0"/>
          </a:p>
        </p:txBody>
      </p:sp>
    </p:spTree>
    <p:extLst>
      <p:ext uri="{BB962C8B-B14F-4D97-AF65-F5344CB8AC3E}">
        <p14:creationId xmlns:p14="http://schemas.microsoft.com/office/powerpoint/2010/main" val="12904313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dirty="0"/>
          </a:p>
        </p:txBody>
      </p:sp>
    </p:spTree>
    <p:extLst>
      <p:ext uri="{BB962C8B-B14F-4D97-AF65-F5344CB8AC3E}">
        <p14:creationId xmlns:p14="http://schemas.microsoft.com/office/powerpoint/2010/main" val="38546337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6096000" y="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dirty="0"/>
          </a:p>
        </p:txBody>
      </p:sp>
      <p:sp>
        <p:nvSpPr>
          <p:cNvPr id="7" name="Picture Placeholder 6"/>
          <p:cNvSpPr>
            <a:spLocks noGrp="1"/>
          </p:cNvSpPr>
          <p:nvPr>
            <p:ph type="pic" sz="quarter" idx="13"/>
          </p:nvPr>
        </p:nvSpPr>
        <p:spPr>
          <a:xfrm>
            <a:off x="6096000"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dirty="0"/>
          </a:p>
        </p:txBody>
      </p:sp>
    </p:spTree>
    <p:extLst>
      <p:ext uri="{BB962C8B-B14F-4D97-AF65-F5344CB8AC3E}">
        <p14:creationId xmlns:p14="http://schemas.microsoft.com/office/powerpoint/2010/main" val="37355099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dirty="0"/>
          </a:p>
        </p:txBody>
      </p:sp>
      <p:sp>
        <p:nvSpPr>
          <p:cNvPr id="7" name="Picture Placeholder 6"/>
          <p:cNvSpPr>
            <a:spLocks noGrp="1"/>
          </p:cNvSpPr>
          <p:nvPr>
            <p:ph type="pic" sz="quarter" idx="12"/>
          </p:nvPr>
        </p:nvSpPr>
        <p:spPr>
          <a:xfrm>
            <a:off x="0"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dirty="0"/>
          </a:p>
        </p:txBody>
      </p:sp>
    </p:spTree>
    <p:extLst>
      <p:ext uri="{BB962C8B-B14F-4D97-AF65-F5344CB8AC3E}">
        <p14:creationId xmlns:p14="http://schemas.microsoft.com/office/powerpoint/2010/main" val="6449651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7710616" y="0"/>
            <a:ext cx="4481383" cy="6858000"/>
          </a:xfrm>
          <a:custGeom>
            <a:avLst/>
            <a:gdLst>
              <a:gd name="connsiteX0" fmla="*/ 0 w 4481383"/>
              <a:gd name="connsiteY0" fmla="*/ 0 h 6858000"/>
              <a:gd name="connsiteX1" fmla="*/ 4481383 w 4481383"/>
              <a:gd name="connsiteY1" fmla="*/ 0 h 6858000"/>
              <a:gd name="connsiteX2" fmla="*/ 4481383 w 4481383"/>
              <a:gd name="connsiteY2" fmla="*/ 6858000 h 6858000"/>
              <a:gd name="connsiteX3" fmla="*/ 0 w 448138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81383" h="6858000">
                <a:moveTo>
                  <a:pt x="0" y="0"/>
                </a:moveTo>
                <a:lnTo>
                  <a:pt x="4481383" y="0"/>
                </a:lnTo>
                <a:lnTo>
                  <a:pt x="4481383" y="6858000"/>
                </a:lnTo>
                <a:lnTo>
                  <a:pt x="0" y="6858000"/>
                </a:lnTo>
                <a:close/>
              </a:path>
            </a:pathLst>
          </a:custGeom>
        </p:spPr>
        <p:txBody>
          <a:bodyPr wrap="square">
            <a:noAutofit/>
          </a:bodyPr>
          <a:lstStyle/>
          <a:p>
            <a:endParaRPr lang="en-US" dirty="0"/>
          </a:p>
        </p:txBody>
      </p:sp>
    </p:spTree>
    <p:extLst>
      <p:ext uri="{BB962C8B-B14F-4D97-AF65-F5344CB8AC3E}">
        <p14:creationId xmlns:p14="http://schemas.microsoft.com/office/powerpoint/2010/main" val="3985456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Open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9023EC-4540-41B6-B9DD-E423202A28AE}"/>
              </a:ext>
            </a:extLst>
          </p:cNvPr>
          <p:cNvPicPr>
            <a:picLocks noChangeAspect="1"/>
          </p:cNvPicPr>
          <p:nvPr userDrawn="1"/>
        </p:nvPicPr>
        <p:blipFill>
          <a:blip r:embed="rId2">
            <a:alphaModFix/>
          </a:blip>
          <a:stretch>
            <a:fillRect/>
          </a:stretch>
        </p:blipFill>
        <p:spPr>
          <a:xfrm>
            <a:off x="5101388" y="0"/>
            <a:ext cx="7090611" cy="6858000"/>
          </a:xfrm>
          <a:prstGeom prst="rect">
            <a:avLst/>
          </a:prstGeom>
          <a:effectLst>
            <a:softEdge rad="635000"/>
          </a:effectLst>
        </p:spPr>
      </p:pic>
      <p:sp>
        <p:nvSpPr>
          <p:cNvPr id="13" name="Rectangle 12">
            <a:extLst>
              <a:ext uri="{FF2B5EF4-FFF2-40B4-BE49-F238E27FC236}">
                <a16:creationId xmlns:a16="http://schemas.microsoft.com/office/drawing/2014/main" id="{60AB5E42-A453-4845-9340-F22E54123EBC}"/>
              </a:ext>
            </a:extLst>
          </p:cNvPr>
          <p:cNvSpPr/>
          <p:nvPr userDrawn="1"/>
        </p:nvSpPr>
        <p:spPr bwMode="gray">
          <a:xfrm>
            <a:off x="997958" y="-5316"/>
            <a:ext cx="5008733" cy="6858000"/>
          </a:xfrm>
          <a:prstGeom prst="rect">
            <a:avLst/>
          </a:prstGeom>
          <a:solidFill>
            <a:srgbClr val="004B6D"/>
          </a:solidFill>
          <a:ln w="19050">
            <a:noFill/>
            <a:miter lim="800000"/>
          </a:ln>
          <a:effectLst>
            <a:outerShdw blurRad="508000" dist="241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90000"/>
              </a:lnSpc>
            </a:pPr>
            <a:endParaRPr lang="en-US" sz="1800" dirty="0"/>
          </a:p>
        </p:txBody>
      </p:sp>
      <p:sp>
        <p:nvSpPr>
          <p:cNvPr id="2" name="Title 1"/>
          <p:cNvSpPr>
            <a:spLocks noGrp="1"/>
          </p:cNvSpPr>
          <p:nvPr>
            <p:ph type="ctrTitle" hasCustomPrompt="1"/>
          </p:nvPr>
        </p:nvSpPr>
        <p:spPr bwMode="gray">
          <a:xfrm>
            <a:off x="973993" y="978078"/>
            <a:ext cx="4433605" cy="1554480"/>
          </a:xfrm>
        </p:spPr>
        <p:txBody>
          <a:bodyPr anchor="b" anchorCtr="0"/>
          <a:lstStyle>
            <a:lvl1pPr>
              <a:lnSpc>
                <a:spcPct val="90000"/>
              </a:lnSpc>
              <a:defRPr sz="4400" cap="all" spc="0" baseline="0">
                <a:solidFill>
                  <a:schemeClr val="bg1"/>
                </a:solidFill>
                <a:latin typeface="+mn-lt"/>
              </a:defRPr>
            </a:lvl1pPr>
          </a:lstStyle>
          <a:p>
            <a:r>
              <a:rPr lang="en-US" dirty="0"/>
              <a:t>Click to edit</a:t>
            </a:r>
            <a:br>
              <a:rPr lang="en-US" dirty="0"/>
            </a:br>
            <a:r>
              <a:rPr lang="en-US" dirty="0"/>
              <a:t>title</a:t>
            </a:r>
            <a:endParaRPr dirty="0"/>
          </a:p>
        </p:txBody>
      </p:sp>
      <p:sp>
        <p:nvSpPr>
          <p:cNvPr id="3" name="Subtitle 2"/>
          <p:cNvSpPr>
            <a:spLocks noGrp="1"/>
          </p:cNvSpPr>
          <p:nvPr>
            <p:ph type="subTitle" idx="1" hasCustomPrompt="1"/>
          </p:nvPr>
        </p:nvSpPr>
        <p:spPr bwMode="gray">
          <a:xfrm>
            <a:off x="973994" y="2640604"/>
            <a:ext cx="4435995" cy="491577"/>
          </a:xfrm>
        </p:spPr>
        <p:txBody>
          <a:bodyPr>
            <a:noAutofit/>
          </a:bodyPr>
          <a:lstStyle>
            <a:lvl1pPr marL="0" indent="0" algn="l">
              <a:lnSpc>
                <a:spcPct val="90000"/>
              </a:lnSpc>
              <a:spcBef>
                <a:spcPts val="600"/>
              </a:spcBef>
              <a:buNone/>
              <a:defRPr sz="2800" baseline="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endParaRPr dirty="0"/>
          </a:p>
        </p:txBody>
      </p:sp>
      <p:sp>
        <p:nvSpPr>
          <p:cNvPr id="7" name="Text Placeholder 6">
            <a:extLst>
              <a:ext uri="{FF2B5EF4-FFF2-40B4-BE49-F238E27FC236}">
                <a16:creationId xmlns:a16="http://schemas.microsoft.com/office/drawing/2014/main" id="{E2E81106-0D83-4CCB-A72C-D993A1CA232C}"/>
              </a:ext>
            </a:extLst>
          </p:cNvPr>
          <p:cNvSpPr>
            <a:spLocks noGrp="1"/>
          </p:cNvSpPr>
          <p:nvPr>
            <p:ph type="body" sz="quarter" idx="10" hasCustomPrompt="1"/>
          </p:nvPr>
        </p:nvSpPr>
        <p:spPr bwMode="gray">
          <a:xfrm>
            <a:off x="973994" y="3083719"/>
            <a:ext cx="4435995" cy="690562"/>
          </a:xfrm>
        </p:spPr>
        <p:txBody>
          <a:bodyPr/>
          <a:lstStyle>
            <a:lvl1pPr marL="0" indent="0">
              <a:lnSpc>
                <a:spcPct val="90000"/>
              </a:lnSpc>
              <a:buNone/>
              <a:defRPr sz="1800">
                <a:solidFill>
                  <a:schemeClr val="bg1"/>
                </a:solidFill>
              </a:defRPr>
            </a:lvl1pPr>
            <a:lvl2pPr marL="446088" indent="0">
              <a:buNone/>
              <a:defRPr/>
            </a:lvl2pPr>
          </a:lstStyle>
          <a:p>
            <a:pPr lvl="0"/>
            <a:r>
              <a:rPr lang="en-US" dirty="0"/>
              <a:t>Click to edit text</a:t>
            </a:r>
          </a:p>
        </p:txBody>
      </p:sp>
      <p:sp>
        <p:nvSpPr>
          <p:cNvPr id="22" name="Rectangle 21">
            <a:extLst>
              <a:ext uri="{FF2B5EF4-FFF2-40B4-BE49-F238E27FC236}">
                <a16:creationId xmlns:a16="http://schemas.microsoft.com/office/drawing/2014/main" id="{D2E377E8-B1ED-4DD2-8E2B-5E20127F5201}"/>
              </a:ext>
            </a:extLst>
          </p:cNvPr>
          <p:cNvSpPr/>
          <p:nvPr userDrawn="1"/>
        </p:nvSpPr>
        <p:spPr bwMode="gray">
          <a:xfrm>
            <a:off x="7859508" y="159489"/>
            <a:ext cx="4190319" cy="6528391"/>
          </a:xfrm>
          <a:prstGeom prst="rect">
            <a:avLst/>
          </a:prstGeom>
          <a:gradFill>
            <a:gsLst>
              <a:gs pos="0">
                <a:schemeClr val="tx1">
                  <a:alpha val="0"/>
                </a:schemeClr>
              </a:gs>
              <a:gs pos="100000">
                <a:schemeClr val="tx1">
                  <a:alpha val="44000"/>
                </a:schemeClr>
              </a:gs>
            </a:gsLst>
            <a:lin ang="0" scaled="0"/>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dirty="0"/>
          </a:p>
        </p:txBody>
      </p:sp>
      <p:sp>
        <p:nvSpPr>
          <p:cNvPr id="12" name="logo">
            <a:extLst>
              <a:ext uri="{FF2B5EF4-FFF2-40B4-BE49-F238E27FC236}">
                <a16:creationId xmlns:a16="http://schemas.microsoft.com/office/drawing/2014/main" id="{B5D3DAB4-EFAE-4BE8-A0A6-06186BCD5C51}"/>
              </a:ext>
            </a:extLst>
          </p:cNvPr>
          <p:cNvSpPr>
            <a:spLocks noChangeAspect="1" noEditPoints="1"/>
          </p:cNvSpPr>
          <p:nvPr userDrawn="1"/>
        </p:nvSpPr>
        <p:spPr bwMode="gray">
          <a:xfrm>
            <a:off x="1248374" y="587586"/>
            <a:ext cx="678551" cy="678374"/>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sz="1800" dirty="0"/>
          </a:p>
        </p:txBody>
      </p:sp>
      <p:cxnSp>
        <p:nvCxnSpPr>
          <p:cNvPr id="8" name="Straight Connector 7">
            <a:extLst>
              <a:ext uri="{FF2B5EF4-FFF2-40B4-BE49-F238E27FC236}">
                <a16:creationId xmlns:a16="http://schemas.microsoft.com/office/drawing/2014/main" id="{2D20D736-9981-45BA-A78F-8F3D36F40FAF}"/>
              </a:ext>
            </a:extLst>
          </p:cNvPr>
          <p:cNvCxnSpPr>
            <a:cxnSpLocks/>
          </p:cNvCxnSpPr>
          <p:nvPr userDrawn="1"/>
        </p:nvCxnSpPr>
        <p:spPr>
          <a:xfrm>
            <a:off x="903457" y="0"/>
            <a:ext cx="0" cy="6858000"/>
          </a:xfrm>
          <a:prstGeom prst="line">
            <a:avLst/>
          </a:prstGeom>
          <a:ln>
            <a:solidFill>
              <a:srgbClr val="0E0905"/>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7DF11BCF-B377-49DC-8A97-F79745BCC19B}"/>
              </a:ext>
            </a:extLst>
          </p:cNvPr>
          <p:cNvGrpSpPr/>
          <p:nvPr userDrawn="1"/>
        </p:nvGrpSpPr>
        <p:grpSpPr>
          <a:xfrm>
            <a:off x="256795" y="521208"/>
            <a:ext cx="404446" cy="4959010"/>
            <a:chOff x="256794" y="521208"/>
            <a:chExt cx="404446" cy="4959010"/>
          </a:xfrm>
        </p:grpSpPr>
        <p:sp>
          <p:nvSpPr>
            <p:cNvPr id="10" name="TextBox 9">
              <a:extLst>
                <a:ext uri="{FF2B5EF4-FFF2-40B4-BE49-F238E27FC236}">
                  <a16:creationId xmlns:a16="http://schemas.microsoft.com/office/drawing/2014/main" id="{B8D216AD-C78C-43B3-90B6-6252F57FC236}"/>
                </a:ext>
              </a:extLst>
            </p:cNvPr>
            <p:cNvSpPr txBox="1"/>
            <p:nvPr userDrawn="1"/>
          </p:nvSpPr>
          <p:spPr>
            <a:xfrm rot="16200000">
              <a:off x="-470828" y="4442651"/>
              <a:ext cx="1859690" cy="215444"/>
            </a:xfrm>
            <a:prstGeom prst="rect">
              <a:avLst/>
            </a:prstGeom>
            <a:noFill/>
          </p:spPr>
          <p:txBody>
            <a:bodyPr wrap="square" rtlCol="0">
              <a:spAutoFit/>
            </a:bodyPr>
            <a:lstStyle/>
            <a:p>
              <a:r>
                <a:rPr lang="en-US" sz="800" spc="300" dirty="0">
                  <a:solidFill>
                    <a:schemeClr val="tx2"/>
                  </a:solidFill>
                  <a:latin typeface="HP Simplified Light" panose="020B0404020204020204" pitchFamily="34" charset="0"/>
                </a:rPr>
                <a:t>HP WOLF SECURITY</a:t>
              </a:r>
            </a:p>
          </p:txBody>
        </p:sp>
        <p:pic>
          <p:nvPicPr>
            <p:cNvPr id="11" name="Graphic 10">
              <a:extLst>
                <a:ext uri="{FF2B5EF4-FFF2-40B4-BE49-F238E27FC236}">
                  <a16:creationId xmlns:a16="http://schemas.microsoft.com/office/drawing/2014/main" id="{0D7CE8E0-9321-4178-B9EE-5D000F3BE515}"/>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56794" y="521208"/>
              <a:ext cx="404446" cy="914400"/>
            </a:xfrm>
            <a:prstGeom prst="rect">
              <a:avLst/>
            </a:prstGeom>
          </p:spPr>
        </p:pic>
      </p:grpSp>
    </p:spTree>
    <p:extLst>
      <p:ext uri="{BB962C8B-B14F-4D97-AF65-F5344CB8AC3E}">
        <p14:creationId xmlns:p14="http://schemas.microsoft.com/office/powerpoint/2010/main" val="2179223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4481383" cy="6858000"/>
          </a:xfrm>
          <a:custGeom>
            <a:avLst/>
            <a:gdLst>
              <a:gd name="connsiteX0" fmla="*/ 0 w 4481383"/>
              <a:gd name="connsiteY0" fmla="*/ 0 h 6858000"/>
              <a:gd name="connsiteX1" fmla="*/ 4481383 w 4481383"/>
              <a:gd name="connsiteY1" fmla="*/ 0 h 6858000"/>
              <a:gd name="connsiteX2" fmla="*/ 4481383 w 4481383"/>
              <a:gd name="connsiteY2" fmla="*/ 6858000 h 6858000"/>
              <a:gd name="connsiteX3" fmla="*/ 0 w 448138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81383" h="6858000">
                <a:moveTo>
                  <a:pt x="0" y="0"/>
                </a:moveTo>
                <a:lnTo>
                  <a:pt x="4481383" y="0"/>
                </a:lnTo>
                <a:lnTo>
                  <a:pt x="4481383" y="6858000"/>
                </a:lnTo>
                <a:lnTo>
                  <a:pt x="0" y="6858000"/>
                </a:lnTo>
                <a:close/>
              </a:path>
            </a:pathLst>
          </a:custGeom>
        </p:spPr>
        <p:txBody>
          <a:bodyPr wrap="square">
            <a:noAutofit/>
          </a:bodyPr>
          <a:lstStyle/>
          <a:p>
            <a:endParaRPr lang="en-US" dirty="0"/>
          </a:p>
        </p:txBody>
      </p:sp>
      <p:sp>
        <p:nvSpPr>
          <p:cNvPr id="2" name="Slide Number Placeholder 1">
            <a:extLst>
              <a:ext uri="{FF2B5EF4-FFF2-40B4-BE49-F238E27FC236}">
                <a16:creationId xmlns:a16="http://schemas.microsoft.com/office/drawing/2014/main" id="{9E7B2C45-EC12-4379-ACD8-D5C63E6F0DB4}"/>
              </a:ext>
            </a:extLst>
          </p:cNvPr>
          <p:cNvSpPr>
            <a:spLocks noGrp="1"/>
          </p:cNvSpPr>
          <p:nvPr>
            <p:ph type="sldNum" sz="quarter" idx="11"/>
          </p:nvPr>
        </p:nvSpPr>
        <p:spPr>
          <a:xfrm>
            <a:off x="8610600" y="6356350"/>
            <a:ext cx="2743200" cy="365125"/>
          </a:xfrm>
          <a:prstGeom prst="rect">
            <a:avLst/>
          </a:prstGeom>
        </p:spPr>
        <p:txBody>
          <a:bodyPr/>
          <a:lstStyle/>
          <a:p>
            <a:fld id="{F3BDBCB1-AAE6-2947-A82E-4EA4E39F932F}" type="slidenum">
              <a:rPr lang="en-US" smtClean="0"/>
              <a:pPr/>
              <a:t>‹#›</a:t>
            </a:fld>
            <a:endParaRPr lang="en-US" dirty="0"/>
          </a:p>
        </p:txBody>
      </p:sp>
    </p:spTree>
    <p:extLst>
      <p:ext uri="{BB962C8B-B14F-4D97-AF65-F5344CB8AC3E}">
        <p14:creationId xmlns:p14="http://schemas.microsoft.com/office/powerpoint/2010/main" val="37928640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6" name="Picture Placeholder 8"/>
          <p:cNvSpPr>
            <a:spLocks noGrp="1"/>
          </p:cNvSpPr>
          <p:nvPr>
            <p:ph type="pic" sz="quarter" idx="10"/>
          </p:nvPr>
        </p:nvSpPr>
        <p:spPr>
          <a:xfrm>
            <a:off x="0" y="0"/>
            <a:ext cx="5206738" cy="6858000"/>
          </a:xfrm>
          <a:custGeom>
            <a:avLst/>
            <a:gdLst>
              <a:gd name="connsiteX0" fmla="*/ 0 w 5206738"/>
              <a:gd name="connsiteY0" fmla="*/ 0 h 6858000"/>
              <a:gd name="connsiteX1" fmla="*/ 5206738 w 5206738"/>
              <a:gd name="connsiteY1" fmla="*/ 0 h 6858000"/>
              <a:gd name="connsiteX2" fmla="*/ 5206738 w 5206738"/>
              <a:gd name="connsiteY2" fmla="*/ 6858000 h 6858000"/>
              <a:gd name="connsiteX3" fmla="*/ 0 w 520673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206738" h="6858000">
                <a:moveTo>
                  <a:pt x="0" y="0"/>
                </a:moveTo>
                <a:lnTo>
                  <a:pt x="5206738" y="0"/>
                </a:lnTo>
                <a:lnTo>
                  <a:pt x="5206738" y="6858000"/>
                </a:lnTo>
                <a:lnTo>
                  <a:pt x="0" y="6858000"/>
                </a:lnTo>
                <a:close/>
              </a:path>
            </a:pathLst>
          </a:custGeom>
        </p:spPr>
        <p:txBody>
          <a:bodyPr wrap="square">
            <a:noAutofit/>
          </a:bodyPr>
          <a:lstStyle/>
          <a:p>
            <a:endParaRPr lang="en-US" dirty="0"/>
          </a:p>
        </p:txBody>
      </p:sp>
    </p:spTree>
    <p:extLst>
      <p:ext uri="{BB962C8B-B14F-4D97-AF65-F5344CB8AC3E}">
        <p14:creationId xmlns:p14="http://schemas.microsoft.com/office/powerpoint/2010/main" val="14053593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855309" y="0"/>
            <a:ext cx="4481383" cy="6858000"/>
          </a:xfrm>
          <a:custGeom>
            <a:avLst/>
            <a:gdLst>
              <a:gd name="connsiteX0" fmla="*/ 0 w 4481383"/>
              <a:gd name="connsiteY0" fmla="*/ 0 h 6858000"/>
              <a:gd name="connsiteX1" fmla="*/ 4481383 w 4481383"/>
              <a:gd name="connsiteY1" fmla="*/ 0 h 6858000"/>
              <a:gd name="connsiteX2" fmla="*/ 4481383 w 4481383"/>
              <a:gd name="connsiteY2" fmla="*/ 6858000 h 6858000"/>
              <a:gd name="connsiteX3" fmla="*/ 0 w 448138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81383" h="6858000">
                <a:moveTo>
                  <a:pt x="0" y="0"/>
                </a:moveTo>
                <a:lnTo>
                  <a:pt x="4481383" y="0"/>
                </a:lnTo>
                <a:lnTo>
                  <a:pt x="4481383" y="6858000"/>
                </a:lnTo>
                <a:lnTo>
                  <a:pt x="0" y="6858000"/>
                </a:lnTo>
                <a:close/>
              </a:path>
            </a:pathLst>
          </a:custGeom>
        </p:spPr>
        <p:txBody>
          <a:bodyPr wrap="square">
            <a:noAutofit/>
          </a:bodyPr>
          <a:lstStyle/>
          <a:p>
            <a:endParaRPr lang="en-US" dirty="0"/>
          </a:p>
        </p:txBody>
      </p:sp>
    </p:spTree>
    <p:extLst>
      <p:ext uri="{BB962C8B-B14F-4D97-AF65-F5344CB8AC3E}">
        <p14:creationId xmlns:p14="http://schemas.microsoft.com/office/powerpoint/2010/main" val="4753255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1" name="Picture Placeholder 20"/>
          <p:cNvSpPr>
            <a:spLocks noGrp="1"/>
          </p:cNvSpPr>
          <p:nvPr>
            <p:ph type="pic" sz="quarter" idx="10"/>
          </p:nvPr>
        </p:nvSpPr>
        <p:spPr>
          <a:xfrm>
            <a:off x="5334000" y="0"/>
            <a:ext cx="3429000" cy="3429000"/>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p:spPr>
        <p:txBody>
          <a:bodyPr wrap="square">
            <a:noAutofit/>
          </a:bodyPr>
          <a:lstStyle/>
          <a:p>
            <a:endParaRPr lang="en-US" dirty="0"/>
          </a:p>
        </p:txBody>
      </p:sp>
      <p:sp>
        <p:nvSpPr>
          <p:cNvPr id="22" name="Picture Placeholder 21"/>
          <p:cNvSpPr>
            <a:spLocks noGrp="1"/>
          </p:cNvSpPr>
          <p:nvPr>
            <p:ph type="pic" sz="quarter" idx="11"/>
          </p:nvPr>
        </p:nvSpPr>
        <p:spPr>
          <a:xfrm>
            <a:off x="8763000" y="0"/>
            <a:ext cx="3429000" cy="3429000"/>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p:spPr>
        <p:txBody>
          <a:bodyPr wrap="square">
            <a:noAutofit/>
          </a:bodyPr>
          <a:lstStyle/>
          <a:p>
            <a:endParaRPr lang="en-US" dirty="0"/>
          </a:p>
        </p:txBody>
      </p:sp>
      <p:sp>
        <p:nvSpPr>
          <p:cNvPr id="23" name="Picture Placeholder 22"/>
          <p:cNvSpPr>
            <a:spLocks noGrp="1"/>
          </p:cNvSpPr>
          <p:nvPr>
            <p:ph type="pic" sz="quarter" idx="12"/>
          </p:nvPr>
        </p:nvSpPr>
        <p:spPr>
          <a:xfrm>
            <a:off x="5334000" y="3429000"/>
            <a:ext cx="3429000" cy="3429000"/>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p:spPr>
        <p:txBody>
          <a:bodyPr wrap="square">
            <a:noAutofit/>
          </a:bodyPr>
          <a:lstStyle/>
          <a:p>
            <a:endParaRPr lang="en-US" dirty="0"/>
          </a:p>
        </p:txBody>
      </p:sp>
      <p:sp>
        <p:nvSpPr>
          <p:cNvPr id="24" name="Picture Placeholder 23"/>
          <p:cNvSpPr>
            <a:spLocks noGrp="1"/>
          </p:cNvSpPr>
          <p:nvPr>
            <p:ph type="pic" sz="quarter" idx="13"/>
          </p:nvPr>
        </p:nvSpPr>
        <p:spPr>
          <a:xfrm>
            <a:off x="8763000" y="3429000"/>
            <a:ext cx="3429000" cy="3429000"/>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p:spPr>
        <p:txBody>
          <a:bodyPr wrap="square">
            <a:noAutofit/>
          </a:bodyPr>
          <a:lstStyle/>
          <a:p>
            <a:endParaRPr lang="en-US" dirty="0"/>
          </a:p>
        </p:txBody>
      </p:sp>
    </p:spTree>
    <p:extLst>
      <p:ext uri="{BB962C8B-B14F-4D97-AF65-F5344CB8AC3E}">
        <p14:creationId xmlns:p14="http://schemas.microsoft.com/office/powerpoint/2010/main" val="13168613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9" name="Picture Placeholder 18"/>
          <p:cNvSpPr>
            <a:spLocks noGrp="1"/>
          </p:cNvSpPr>
          <p:nvPr>
            <p:ph type="pic" sz="quarter" idx="10"/>
          </p:nvPr>
        </p:nvSpPr>
        <p:spPr>
          <a:xfrm>
            <a:off x="4009198" y="1076335"/>
            <a:ext cx="2292750" cy="2292750"/>
          </a:xfrm>
          <a:custGeom>
            <a:avLst/>
            <a:gdLst>
              <a:gd name="connsiteX0" fmla="*/ 0 w 2292750"/>
              <a:gd name="connsiteY0" fmla="*/ 0 h 2292750"/>
              <a:gd name="connsiteX1" fmla="*/ 2292750 w 2292750"/>
              <a:gd name="connsiteY1" fmla="*/ 0 h 2292750"/>
              <a:gd name="connsiteX2" fmla="*/ 2292750 w 2292750"/>
              <a:gd name="connsiteY2" fmla="*/ 2292750 h 2292750"/>
              <a:gd name="connsiteX3" fmla="*/ 0 w 2292750"/>
              <a:gd name="connsiteY3" fmla="*/ 2292750 h 2292750"/>
            </a:gdLst>
            <a:ahLst/>
            <a:cxnLst>
              <a:cxn ang="0">
                <a:pos x="connsiteX0" y="connsiteY0"/>
              </a:cxn>
              <a:cxn ang="0">
                <a:pos x="connsiteX1" y="connsiteY1"/>
              </a:cxn>
              <a:cxn ang="0">
                <a:pos x="connsiteX2" y="connsiteY2"/>
              </a:cxn>
              <a:cxn ang="0">
                <a:pos x="connsiteX3" y="connsiteY3"/>
              </a:cxn>
            </a:cxnLst>
            <a:rect l="l" t="t" r="r" b="b"/>
            <a:pathLst>
              <a:path w="2292750" h="2292750">
                <a:moveTo>
                  <a:pt x="0" y="0"/>
                </a:moveTo>
                <a:lnTo>
                  <a:pt x="2292750" y="0"/>
                </a:lnTo>
                <a:lnTo>
                  <a:pt x="2292750" y="2292750"/>
                </a:lnTo>
                <a:lnTo>
                  <a:pt x="0" y="2292750"/>
                </a:lnTo>
                <a:close/>
              </a:path>
            </a:pathLst>
          </a:custGeom>
        </p:spPr>
        <p:txBody>
          <a:bodyPr wrap="square">
            <a:noAutofit/>
          </a:bodyPr>
          <a:lstStyle/>
          <a:p>
            <a:endParaRPr lang="en-US" dirty="0"/>
          </a:p>
        </p:txBody>
      </p:sp>
      <p:sp>
        <p:nvSpPr>
          <p:cNvPr id="20" name="Picture Placeholder 19"/>
          <p:cNvSpPr>
            <a:spLocks noGrp="1"/>
          </p:cNvSpPr>
          <p:nvPr>
            <p:ph type="pic" sz="quarter" idx="11"/>
          </p:nvPr>
        </p:nvSpPr>
        <p:spPr>
          <a:xfrm>
            <a:off x="6427439" y="1076335"/>
            <a:ext cx="2292750" cy="2292750"/>
          </a:xfrm>
          <a:custGeom>
            <a:avLst/>
            <a:gdLst>
              <a:gd name="connsiteX0" fmla="*/ 0 w 2292750"/>
              <a:gd name="connsiteY0" fmla="*/ 0 h 2292750"/>
              <a:gd name="connsiteX1" fmla="*/ 2292750 w 2292750"/>
              <a:gd name="connsiteY1" fmla="*/ 0 h 2292750"/>
              <a:gd name="connsiteX2" fmla="*/ 2292750 w 2292750"/>
              <a:gd name="connsiteY2" fmla="*/ 2292750 h 2292750"/>
              <a:gd name="connsiteX3" fmla="*/ 0 w 2292750"/>
              <a:gd name="connsiteY3" fmla="*/ 2292750 h 2292750"/>
            </a:gdLst>
            <a:ahLst/>
            <a:cxnLst>
              <a:cxn ang="0">
                <a:pos x="connsiteX0" y="connsiteY0"/>
              </a:cxn>
              <a:cxn ang="0">
                <a:pos x="connsiteX1" y="connsiteY1"/>
              </a:cxn>
              <a:cxn ang="0">
                <a:pos x="connsiteX2" y="connsiteY2"/>
              </a:cxn>
              <a:cxn ang="0">
                <a:pos x="connsiteX3" y="connsiteY3"/>
              </a:cxn>
            </a:cxnLst>
            <a:rect l="l" t="t" r="r" b="b"/>
            <a:pathLst>
              <a:path w="2292750" h="2292750">
                <a:moveTo>
                  <a:pt x="0" y="0"/>
                </a:moveTo>
                <a:lnTo>
                  <a:pt x="2292750" y="0"/>
                </a:lnTo>
                <a:lnTo>
                  <a:pt x="2292750" y="2292750"/>
                </a:lnTo>
                <a:lnTo>
                  <a:pt x="0" y="2292750"/>
                </a:lnTo>
                <a:close/>
              </a:path>
            </a:pathLst>
          </a:custGeom>
        </p:spPr>
        <p:txBody>
          <a:bodyPr wrap="square">
            <a:noAutofit/>
          </a:bodyPr>
          <a:lstStyle/>
          <a:p>
            <a:endParaRPr lang="en-US" dirty="0"/>
          </a:p>
        </p:txBody>
      </p:sp>
      <p:sp>
        <p:nvSpPr>
          <p:cNvPr id="21" name="Picture Placeholder 20"/>
          <p:cNvSpPr>
            <a:spLocks noGrp="1"/>
          </p:cNvSpPr>
          <p:nvPr>
            <p:ph type="pic" sz="quarter" idx="12"/>
          </p:nvPr>
        </p:nvSpPr>
        <p:spPr>
          <a:xfrm>
            <a:off x="8845680" y="1076335"/>
            <a:ext cx="2292750" cy="2292750"/>
          </a:xfrm>
          <a:custGeom>
            <a:avLst/>
            <a:gdLst>
              <a:gd name="connsiteX0" fmla="*/ 0 w 2292750"/>
              <a:gd name="connsiteY0" fmla="*/ 0 h 2292750"/>
              <a:gd name="connsiteX1" fmla="*/ 2292750 w 2292750"/>
              <a:gd name="connsiteY1" fmla="*/ 0 h 2292750"/>
              <a:gd name="connsiteX2" fmla="*/ 2292750 w 2292750"/>
              <a:gd name="connsiteY2" fmla="*/ 2292750 h 2292750"/>
              <a:gd name="connsiteX3" fmla="*/ 0 w 2292750"/>
              <a:gd name="connsiteY3" fmla="*/ 2292750 h 2292750"/>
            </a:gdLst>
            <a:ahLst/>
            <a:cxnLst>
              <a:cxn ang="0">
                <a:pos x="connsiteX0" y="connsiteY0"/>
              </a:cxn>
              <a:cxn ang="0">
                <a:pos x="connsiteX1" y="connsiteY1"/>
              </a:cxn>
              <a:cxn ang="0">
                <a:pos x="connsiteX2" y="connsiteY2"/>
              </a:cxn>
              <a:cxn ang="0">
                <a:pos x="connsiteX3" y="connsiteY3"/>
              </a:cxn>
            </a:cxnLst>
            <a:rect l="l" t="t" r="r" b="b"/>
            <a:pathLst>
              <a:path w="2292750" h="2292750">
                <a:moveTo>
                  <a:pt x="0" y="0"/>
                </a:moveTo>
                <a:lnTo>
                  <a:pt x="2292750" y="0"/>
                </a:lnTo>
                <a:lnTo>
                  <a:pt x="2292750" y="2292750"/>
                </a:lnTo>
                <a:lnTo>
                  <a:pt x="0" y="2292750"/>
                </a:lnTo>
                <a:close/>
              </a:path>
            </a:pathLst>
          </a:custGeom>
        </p:spPr>
        <p:txBody>
          <a:bodyPr wrap="square">
            <a:noAutofit/>
          </a:bodyPr>
          <a:lstStyle/>
          <a:p>
            <a:endParaRPr lang="en-US" dirty="0"/>
          </a:p>
        </p:txBody>
      </p:sp>
      <p:sp>
        <p:nvSpPr>
          <p:cNvPr id="22" name="Picture Placeholder 21"/>
          <p:cNvSpPr>
            <a:spLocks noGrp="1"/>
          </p:cNvSpPr>
          <p:nvPr>
            <p:ph type="pic" sz="quarter" idx="13"/>
          </p:nvPr>
        </p:nvSpPr>
        <p:spPr>
          <a:xfrm>
            <a:off x="4009198" y="3488917"/>
            <a:ext cx="2292750" cy="2292750"/>
          </a:xfrm>
          <a:custGeom>
            <a:avLst/>
            <a:gdLst>
              <a:gd name="connsiteX0" fmla="*/ 0 w 2292750"/>
              <a:gd name="connsiteY0" fmla="*/ 0 h 2292750"/>
              <a:gd name="connsiteX1" fmla="*/ 2292750 w 2292750"/>
              <a:gd name="connsiteY1" fmla="*/ 0 h 2292750"/>
              <a:gd name="connsiteX2" fmla="*/ 2292750 w 2292750"/>
              <a:gd name="connsiteY2" fmla="*/ 2292750 h 2292750"/>
              <a:gd name="connsiteX3" fmla="*/ 0 w 2292750"/>
              <a:gd name="connsiteY3" fmla="*/ 2292750 h 2292750"/>
            </a:gdLst>
            <a:ahLst/>
            <a:cxnLst>
              <a:cxn ang="0">
                <a:pos x="connsiteX0" y="connsiteY0"/>
              </a:cxn>
              <a:cxn ang="0">
                <a:pos x="connsiteX1" y="connsiteY1"/>
              </a:cxn>
              <a:cxn ang="0">
                <a:pos x="connsiteX2" y="connsiteY2"/>
              </a:cxn>
              <a:cxn ang="0">
                <a:pos x="connsiteX3" y="connsiteY3"/>
              </a:cxn>
            </a:cxnLst>
            <a:rect l="l" t="t" r="r" b="b"/>
            <a:pathLst>
              <a:path w="2292750" h="2292750">
                <a:moveTo>
                  <a:pt x="0" y="0"/>
                </a:moveTo>
                <a:lnTo>
                  <a:pt x="2292750" y="0"/>
                </a:lnTo>
                <a:lnTo>
                  <a:pt x="2292750" y="2292750"/>
                </a:lnTo>
                <a:lnTo>
                  <a:pt x="0" y="2292750"/>
                </a:lnTo>
                <a:close/>
              </a:path>
            </a:pathLst>
          </a:custGeom>
        </p:spPr>
        <p:txBody>
          <a:bodyPr wrap="square">
            <a:noAutofit/>
          </a:bodyPr>
          <a:lstStyle/>
          <a:p>
            <a:endParaRPr lang="en-US" dirty="0"/>
          </a:p>
        </p:txBody>
      </p:sp>
      <p:sp>
        <p:nvSpPr>
          <p:cNvPr id="23" name="Picture Placeholder 22"/>
          <p:cNvSpPr>
            <a:spLocks noGrp="1"/>
          </p:cNvSpPr>
          <p:nvPr>
            <p:ph type="pic" sz="quarter" idx="14"/>
          </p:nvPr>
        </p:nvSpPr>
        <p:spPr>
          <a:xfrm>
            <a:off x="6427439" y="3488917"/>
            <a:ext cx="2292750" cy="2292750"/>
          </a:xfrm>
          <a:custGeom>
            <a:avLst/>
            <a:gdLst>
              <a:gd name="connsiteX0" fmla="*/ 0 w 2292750"/>
              <a:gd name="connsiteY0" fmla="*/ 0 h 2292750"/>
              <a:gd name="connsiteX1" fmla="*/ 2292750 w 2292750"/>
              <a:gd name="connsiteY1" fmla="*/ 0 h 2292750"/>
              <a:gd name="connsiteX2" fmla="*/ 2292750 w 2292750"/>
              <a:gd name="connsiteY2" fmla="*/ 2292750 h 2292750"/>
              <a:gd name="connsiteX3" fmla="*/ 0 w 2292750"/>
              <a:gd name="connsiteY3" fmla="*/ 2292750 h 2292750"/>
            </a:gdLst>
            <a:ahLst/>
            <a:cxnLst>
              <a:cxn ang="0">
                <a:pos x="connsiteX0" y="connsiteY0"/>
              </a:cxn>
              <a:cxn ang="0">
                <a:pos x="connsiteX1" y="connsiteY1"/>
              </a:cxn>
              <a:cxn ang="0">
                <a:pos x="connsiteX2" y="connsiteY2"/>
              </a:cxn>
              <a:cxn ang="0">
                <a:pos x="connsiteX3" y="connsiteY3"/>
              </a:cxn>
            </a:cxnLst>
            <a:rect l="l" t="t" r="r" b="b"/>
            <a:pathLst>
              <a:path w="2292750" h="2292750">
                <a:moveTo>
                  <a:pt x="0" y="0"/>
                </a:moveTo>
                <a:lnTo>
                  <a:pt x="2292750" y="0"/>
                </a:lnTo>
                <a:lnTo>
                  <a:pt x="2292750" y="2292750"/>
                </a:lnTo>
                <a:lnTo>
                  <a:pt x="0" y="2292750"/>
                </a:lnTo>
                <a:close/>
              </a:path>
            </a:pathLst>
          </a:custGeom>
        </p:spPr>
        <p:txBody>
          <a:bodyPr wrap="square">
            <a:noAutofit/>
          </a:bodyPr>
          <a:lstStyle/>
          <a:p>
            <a:endParaRPr lang="en-US" dirty="0"/>
          </a:p>
        </p:txBody>
      </p:sp>
      <p:sp>
        <p:nvSpPr>
          <p:cNvPr id="24" name="Picture Placeholder 23"/>
          <p:cNvSpPr>
            <a:spLocks noGrp="1"/>
          </p:cNvSpPr>
          <p:nvPr>
            <p:ph type="pic" sz="quarter" idx="15"/>
          </p:nvPr>
        </p:nvSpPr>
        <p:spPr>
          <a:xfrm>
            <a:off x="8845680" y="3488917"/>
            <a:ext cx="2292750" cy="2292750"/>
          </a:xfrm>
          <a:custGeom>
            <a:avLst/>
            <a:gdLst>
              <a:gd name="connsiteX0" fmla="*/ 0 w 2292750"/>
              <a:gd name="connsiteY0" fmla="*/ 0 h 2292750"/>
              <a:gd name="connsiteX1" fmla="*/ 2292750 w 2292750"/>
              <a:gd name="connsiteY1" fmla="*/ 0 h 2292750"/>
              <a:gd name="connsiteX2" fmla="*/ 2292750 w 2292750"/>
              <a:gd name="connsiteY2" fmla="*/ 2292750 h 2292750"/>
              <a:gd name="connsiteX3" fmla="*/ 0 w 2292750"/>
              <a:gd name="connsiteY3" fmla="*/ 2292750 h 2292750"/>
            </a:gdLst>
            <a:ahLst/>
            <a:cxnLst>
              <a:cxn ang="0">
                <a:pos x="connsiteX0" y="connsiteY0"/>
              </a:cxn>
              <a:cxn ang="0">
                <a:pos x="connsiteX1" y="connsiteY1"/>
              </a:cxn>
              <a:cxn ang="0">
                <a:pos x="connsiteX2" y="connsiteY2"/>
              </a:cxn>
              <a:cxn ang="0">
                <a:pos x="connsiteX3" y="connsiteY3"/>
              </a:cxn>
            </a:cxnLst>
            <a:rect l="l" t="t" r="r" b="b"/>
            <a:pathLst>
              <a:path w="2292750" h="2292750">
                <a:moveTo>
                  <a:pt x="0" y="0"/>
                </a:moveTo>
                <a:lnTo>
                  <a:pt x="2292750" y="0"/>
                </a:lnTo>
                <a:lnTo>
                  <a:pt x="2292750" y="2292750"/>
                </a:lnTo>
                <a:lnTo>
                  <a:pt x="0" y="2292750"/>
                </a:lnTo>
                <a:close/>
              </a:path>
            </a:pathLst>
          </a:custGeom>
        </p:spPr>
        <p:txBody>
          <a:bodyPr wrap="square">
            <a:noAutofit/>
          </a:bodyPr>
          <a:lstStyle/>
          <a:p>
            <a:endParaRPr lang="en-US" dirty="0"/>
          </a:p>
        </p:txBody>
      </p:sp>
    </p:spTree>
    <p:extLst>
      <p:ext uri="{BB962C8B-B14F-4D97-AF65-F5344CB8AC3E}">
        <p14:creationId xmlns:p14="http://schemas.microsoft.com/office/powerpoint/2010/main" val="10680313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3363686" y="358346"/>
            <a:ext cx="6226629" cy="3527854"/>
          </a:xfrm>
          <a:custGeom>
            <a:avLst/>
            <a:gdLst>
              <a:gd name="connsiteX0" fmla="*/ 0 w 6226629"/>
              <a:gd name="connsiteY0" fmla="*/ 0 h 3527854"/>
              <a:gd name="connsiteX1" fmla="*/ 6226629 w 6226629"/>
              <a:gd name="connsiteY1" fmla="*/ 0 h 3527854"/>
              <a:gd name="connsiteX2" fmla="*/ 6226629 w 6226629"/>
              <a:gd name="connsiteY2" fmla="*/ 3527854 h 3527854"/>
              <a:gd name="connsiteX3" fmla="*/ 0 w 6226629"/>
              <a:gd name="connsiteY3" fmla="*/ 3527854 h 3527854"/>
            </a:gdLst>
            <a:ahLst/>
            <a:cxnLst>
              <a:cxn ang="0">
                <a:pos x="connsiteX0" y="connsiteY0"/>
              </a:cxn>
              <a:cxn ang="0">
                <a:pos x="connsiteX1" y="connsiteY1"/>
              </a:cxn>
              <a:cxn ang="0">
                <a:pos x="connsiteX2" y="connsiteY2"/>
              </a:cxn>
              <a:cxn ang="0">
                <a:pos x="connsiteX3" y="connsiteY3"/>
              </a:cxn>
            </a:cxnLst>
            <a:rect l="l" t="t" r="r" b="b"/>
            <a:pathLst>
              <a:path w="6226629" h="3527854">
                <a:moveTo>
                  <a:pt x="0" y="0"/>
                </a:moveTo>
                <a:lnTo>
                  <a:pt x="6226629" y="0"/>
                </a:lnTo>
                <a:lnTo>
                  <a:pt x="6226629" y="3527854"/>
                </a:lnTo>
                <a:lnTo>
                  <a:pt x="0" y="3527854"/>
                </a:lnTo>
                <a:close/>
              </a:path>
            </a:pathLst>
          </a:custGeom>
        </p:spPr>
        <p:txBody>
          <a:bodyPr wrap="square">
            <a:noAutofit/>
          </a:bodyPr>
          <a:lstStyle/>
          <a:p>
            <a:endParaRPr lang="en-US" dirty="0"/>
          </a:p>
        </p:txBody>
      </p:sp>
      <p:sp>
        <p:nvSpPr>
          <p:cNvPr id="17" name="Picture Placeholder 16"/>
          <p:cNvSpPr>
            <a:spLocks noGrp="1"/>
          </p:cNvSpPr>
          <p:nvPr>
            <p:ph type="pic" sz="quarter" idx="11"/>
          </p:nvPr>
        </p:nvSpPr>
        <p:spPr>
          <a:xfrm>
            <a:off x="5312230" y="4037717"/>
            <a:ext cx="4278084" cy="3429883"/>
          </a:xfrm>
          <a:custGeom>
            <a:avLst/>
            <a:gdLst>
              <a:gd name="connsiteX0" fmla="*/ 0 w 4278084"/>
              <a:gd name="connsiteY0" fmla="*/ 0 h 3429883"/>
              <a:gd name="connsiteX1" fmla="*/ 4278084 w 4278084"/>
              <a:gd name="connsiteY1" fmla="*/ 0 h 3429883"/>
              <a:gd name="connsiteX2" fmla="*/ 4278084 w 4278084"/>
              <a:gd name="connsiteY2" fmla="*/ 3429883 h 3429883"/>
              <a:gd name="connsiteX3" fmla="*/ 0 w 4278084"/>
              <a:gd name="connsiteY3" fmla="*/ 3429883 h 3429883"/>
            </a:gdLst>
            <a:ahLst/>
            <a:cxnLst>
              <a:cxn ang="0">
                <a:pos x="connsiteX0" y="connsiteY0"/>
              </a:cxn>
              <a:cxn ang="0">
                <a:pos x="connsiteX1" y="connsiteY1"/>
              </a:cxn>
              <a:cxn ang="0">
                <a:pos x="connsiteX2" y="connsiteY2"/>
              </a:cxn>
              <a:cxn ang="0">
                <a:pos x="connsiteX3" y="connsiteY3"/>
              </a:cxn>
            </a:cxnLst>
            <a:rect l="l" t="t" r="r" b="b"/>
            <a:pathLst>
              <a:path w="4278084" h="3429883">
                <a:moveTo>
                  <a:pt x="0" y="0"/>
                </a:moveTo>
                <a:lnTo>
                  <a:pt x="4278084" y="0"/>
                </a:lnTo>
                <a:lnTo>
                  <a:pt x="4278084" y="3429883"/>
                </a:lnTo>
                <a:lnTo>
                  <a:pt x="0" y="3429883"/>
                </a:lnTo>
                <a:close/>
              </a:path>
            </a:pathLst>
          </a:custGeom>
        </p:spPr>
        <p:txBody>
          <a:bodyPr wrap="square">
            <a:noAutofit/>
          </a:bodyPr>
          <a:lstStyle/>
          <a:p>
            <a:endParaRPr lang="en-US" dirty="0"/>
          </a:p>
        </p:txBody>
      </p:sp>
      <p:sp>
        <p:nvSpPr>
          <p:cNvPr id="19" name="Picture Placeholder 18"/>
          <p:cNvSpPr>
            <a:spLocks noGrp="1"/>
          </p:cNvSpPr>
          <p:nvPr>
            <p:ph type="pic" sz="quarter" idx="12"/>
          </p:nvPr>
        </p:nvSpPr>
        <p:spPr>
          <a:xfrm>
            <a:off x="9744143" y="2219803"/>
            <a:ext cx="2447857" cy="3429883"/>
          </a:xfrm>
          <a:custGeom>
            <a:avLst/>
            <a:gdLst>
              <a:gd name="connsiteX0" fmla="*/ 0 w 2447857"/>
              <a:gd name="connsiteY0" fmla="*/ 0 h 3429883"/>
              <a:gd name="connsiteX1" fmla="*/ 2447857 w 2447857"/>
              <a:gd name="connsiteY1" fmla="*/ 0 h 3429883"/>
              <a:gd name="connsiteX2" fmla="*/ 2447857 w 2447857"/>
              <a:gd name="connsiteY2" fmla="*/ 3429883 h 3429883"/>
              <a:gd name="connsiteX3" fmla="*/ 0 w 2447857"/>
              <a:gd name="connsiteY3" fmla="*/ 3429883 h 3429883"/>
            </a:gdLst>
            <a:ahLst/>
            <a:cxnLst>
              <a:cxn ang="0">
                <a:pos x="connsiteX0" y="connsiteY0"/>
              </a:cxn>
              <a:cxn ang="0">
                <a:pos x="connsiteX1" y="connsiteY1"/>
              </a:cxn>
              <a:cxn ang="0">
                <a:pos x="connsiteX2" y="connsiteY2"/>
              </a:cxn>
              <a:cxn ang="0">
                <a:pos x="connsiteX3" y="connsiteY3"/>
              </a:cxn>
            </a:cxnLst>
            <a:rect l="l" t="t" r="r" b="b"/>
            <a:pathLst>
              <a:path w="2447857" h="3429883">
                <a:moveTo>
                  <a:pt x="0" y="0"/>
                </a:moveTo>
                <a:lnTo>
                  <a:pt x="2447857" y="0"/>
                </a:lnTo>
                <a:lnTo>
                  <a:pt x="2447857" y="3429883"/>
                </a:lnTo>
                <a:lnTo>
                  <a:pt x="0" y="3429883"/>
                </a:lnTo>
                <a:close/>
              </a:path>
            </a:pathLst>
          </a:custGeom>
        </p:spPr>
        <p:txBody>
          <a:bodyPr wrap="square">
            <a:noAutofit/>
          </a:bodyPr>
          <a:lstStyle/>
          <a:p>
            <a:endParaRPr lang="en-US" dirty="0"/>
          </a:p>
        </p:txBody>
      </p:sp>
      <p:sp>
        <p:nvSpPr>
          <p:cNvPr id="18" name="Picture Placeholder 17"/>
          <p:cNvSpPr>
            <a:spLocks noGrp="1"/>
          </p:cNvSpPr>
          <p:nvPr>
            <p:ph type="pic" sz="quarter" idx="13"/>
          </p:nvPr>
        </p:nvSpPr>
        <p:spPr>
          <a:xfrm>
            <a:off x="9744143" y="358346"/>
            <a:ext cx="2447857" cy="1709940"/>
          </a:xfrm>
          <a:custGeom>
            <a:avLst/>
            <a:gdLst>
              <a:gd name="connsiteX0" fmla="*/ 0 w 2447857"/>
              <a:gd name="connsiteY0" fmla="*/ 0 h 1709940"/>
              <a:gd name="connsiteX1" fmla="*/ 2447857 w 2447857"/>
              <a:gd name="connsiteY1" fmla="*/ 0 h 1709940"/>
              <a:gd name="connsiteX2" fmla="*/ 2447857 w 2447857"/>
              <a:gd name="connsiteY2" fmla="*/ 1709940 h 1709940"/>
              <a:gd name="connsiteX3" fmla="*/ 0 w 2447857"/>
              <a:gd name="connsiteY3" fmla="*/ 1709940 h 1709940"/>
            </a:gdLst>
            <a:ahLst/>
            <a:cxnLst>
              <a:cxn ang="0">
                <a:pos x="connsiteX0" y="connsiteY0"/>
              </a:cxn>
              <a:cxn ang="0">
                <a:pos x="connsiteX1" y="connsiteY1"/>
              </a:cxn>
              <a:cxn ang="0">
                <a:pos x="connsiteX2" y="connsiteY2"/>
              </a:cxn>
              <a:cxn ang="0">
                <a:pos x="connsiteX3" y="connsiteY3"/>
              </a:cxn>
            </a:cxnLst>
            <a:rect l="l" t="t" r="r" b="b"/>
            <a:pathLst>
              <a:path w="2447857" h="1709940">
                <a:moveTo>
                  <a:pt x="0" y="0"/>
                </a:moveTo>
                <a:lnTo>
                  <a:pt x="2447857" y="0"/>
                </a:lnTo>
                <a:lnTo>
                  <a:pt x="2447857" y="1709940"/>
                </a:lnTo>
                <a:lnTo>
                  <a:pt x="0" y="1709940"/>
                </a:lnTo>
                <a:close/>
              </a:path>
            </a:pathLst>
          </a:custGeom>
        </p:spPr>
        <p:txBody>
          <a:bodyPr wrap="square">
            <a:noAutofit/>
          </a:bodyPr>
          <a:lstStyle/>
          <a:p>
            <a:endParaRPr lang="en-US" dirty="0"/>
          </a:p>
        </p:txBody>
      </p:sp>
    </p:spTree>
    <p:extLst>
      <p:ext uri="{BB962C8B-B14F-4D97-AF65-F5344CB8AC3E}">
        <p14:creationId xmlns:p14="http://schemas.microsoft.com/office/powerpoint/2010/main" val="12901622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4071257" y="702894"/>
            <a:ext cx="7282543" cy="5452213"/>
          </a:xfrm>
          <a:custGeom>
            <a:avLst/>
            <a:gdLst>
              <a:gd name="connsiteX0" fmla="*/ 3868838 w 7282543"/>
              <a:gd name="connsiteY0" fmla="*/ 3467804 h 5452213"/>
              <a:gd name="connsiteX1" fmla="*/ 6440201 w 7282543"/>
              <a:gd name="connsiteY1" fmla="*/ 3467804 h 5452213"/>
              <a:gd name="connsiteX2" fmla="*/ 6440201 w 7282543"/>
              <a:gd name="connsiteY2" fmla="*/ 4823489 h 5452213"/>
              <a:gd name="connsiteX3" fmla="*/ 3868838 w 7282543"/>
              <a:gd name="connsiteY3" fmla="*/ 4823489 h 5452213"/>
              <a:gd name="connsiteX4" fmla="*/ 0 w 7282543"/>
              <a:gd name="connsiteY4" fmla="*/ 2829256 h 5452213"/>
              <a:gd name="connsiteX5" fmla="*/ 3768376 w 7282543"/>
              <a:gd name="connsiteY5" fmla="*/ 2829256 h 5452213"/>
              <a:gd name="connsiteX6" fmla="*/ 3768376 w 7282543"/>
              <a:gd name="connsiteY6" fmla="*/ 5452213 h 5452213"/>
              <a:gd name="connsiteX7" fmla="*/ 0 w 7282543"/>
              <a:gd name="connsiteY7" fmla="*/ 5452213 h 5452213"/>
              <a:gd name="connsiteX8" fmla="*/ 3868837 w 7282543"/>
              <a:gd name="connsiteY8" fmla="*/ 1552161 h 5452213"/>
              <a:gd name="connsiteX9" fmla="*/ 7282543 w 7282543"/>
              <a:gd name="connsiteY9" fmla="*/ 1552161 h 5452213"/>
              <a:gd name="connsiteX10" fmla="*/ 7282543 w 7282543"/>
              <a:gd name="connsiteY10" fmla="*/ 3359741 h 5452213"/>
              <a:gd name="connsiteX11" fmla="*/ 3868837 w 7282543"/>
              <a:gd name="connsiteY11" fmla="*/ 3359741 h 5452213"/>
              <a:gd name="connsiteX12" fmla="*/ 1296765 w 7282543"/>
              <a:gd name="connsiteY12" fmla="*/ 697490 h 5452213"/>
              <a:gd name="connsiteX13" fmla="*/ 3768377 w 7282543"/>
              <a:gd name="connsiteY13" fmla="*/ 697490 h 5452213"/>
              <a:gd name="connsiteX14" fmla="*/ 3768377 w 7282543"/>
              <a:gd name="connsiteY14" fmla="*/ 2711369 h 5452213"/>
              <a:gd name="connsiteX15" fmla="*/ 1296765 w 7282543"/>
              <a:gd name="connsiteY15" fmla="*/ 2711369 h 5452213"/>
              <a:gd name="connsiteX16" fmla="*/ 3868839 w 7282543"/>
              <a:gd name="connsiteY16" fmla="*/ 0 h 5452213"/>
              <a:gd name="connsiteX17" fmla="*/ 5952529 w 7282543"/>
              <a:gd name="connsiteY17" fmla="*/ 0 h 5452213"/>
              <a:gd name="connsiteX18" fmla="*/ 5952529 w 7282543"/>
              <a:gd name="connsiteY18" fmla="*/ 1444098 h 5452213"/>
              <a:gd name="connsiteX19" fmla="*/ 3868839 w 7282543"/>
              <a:gd name="connsiteY19" fmla="*/ 1444098 h 545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82543" h="5452213">
                <a:moveTo>
                  <a:pt x="3868838" y="3467804"/>
                </a:moveTo>
                <a:lnTo>
                  <a:pt x="6440201" y="3467804"/>
                </a:lnTo>
                <a:lnTo>
                  <a:pt x="6440201" y="4823489"/>
                </a:lnTo>
                <a:lnTo>
                  <a:pt x="3868838" y="4823489"/>
                </a:lnTo>
                <a:close/>
                <a:moveTo>
                  <a:pt x="0" y="2829256"/>
                </a:moveTo>
                <a:lnTo>
                  <a:pt x="3768376" y="2829256"/>
                </a:lnTo>
                <a:lnTo>
                  <a:pt x="3768376" y="5452213"/>
                </a:lnTo>
                <a:lnTo>
                  <a:pt x="0" y="5452213"/>
                </a:lnTo>
                <a:close/>
                <a:moveTo>
                  <a:pt x="3868837" y="1552161"/>
                </a:moveTo>
                <a:lnTo>
                  <a:pt x="7282543" y="1552161"/>
                </a:lnTo>
                <a:lnTo>
                  <a:pt x="7282543" y="3359741"/>
                </a:lnTo>
                <a:lnTo>
                  <a:pt x="3868837" y="3359741"/>
                </a:lnTo>
                <a:close/>
                <a:moveTo>
                  <a:pt x="1296765" y="697490"/>
                </a:moveTo>
                <a:lnTo>
                  <a:pt x="3768377" y="697490"/>
                </a:lnTo>
                <a:lnTo>
                  <a:pt x="3768377" y="2711369"/>
                </a:lnTo>
                <a:lnTo>
                  <a:pt x="1296765" y="2711369"/>
                </a:lnTo>
                <a:close/>
                <a:moveTo>
                  <a:pt x="3868839" y="0"/>
                </a:moveTo>
                <a:lnTo>
                  <a:pt x="5952529" y="0"/>
                </a:lnTo>
                <a:lnTo>
                  <a:pt x="5952529" y="1444098"/>
                </a:lnTo>
                <a:lnTo>
                  <a:pt x="3868839" y="1444098"/>
                </a:lnTo>
                <a:close/>
              </a:path>
            </a:pathLst>
          </a:custGeom>
        </p:spPr>
        <p:txBody>
          <a:bodyPr wrap="square">
            <a:noAutofit/>
          </a:bodyPr>
          <a:lstStyle/>
          <a:p>
            <a:endParaRPr lang="en-US" dirty="0"/>
          </a:p>
        </p:txBody>
      </p:sp>
    </p:spTree>
    <p:extLst>
      <p:ext uri="{BB962C8B-B14F-4D97-AF65-F5344CB8AC3E}">
        <p14:creationId xmlns:p14="http://schemas.microsoft.com/office/powerpoint/2010/main" val="22129914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17" name="Picture Placeholder 16"/>
          <p:cNvSpPr>
            <a:spLocks noGrp="1"/>
          </p:cNvSpPr>
          <p:nvPr>
            <p:ph type="pic" sz="quarter" idx="10"/>
          </p:nvPr>
        </p:nvSpPr>
        <p:spPr>
          <a:xfrm>
            <a:off x="0" y="0"/>
            <a:ext cx="3048000" cy="3429000"/>
          </a:xfrm>
          <a:custGeom>
            <a:avLst/>
            <a:gdLst>
              <a:gd name="connsiteX0" fmla="*/ 0 w 3048000"/>
              <a:gd name="connsiteY0" fmla="*/ 0 h 3429000"/>
              <a:gd name="connsiteX1" fmla="*/ 3048000 w 3048000"/>
              <a:gd name="connsiteY1" fmla="*/ 0 h 3429000"/>
              <a:gd name="connsiteX2" fmla="*/ 3048000 w 3048000"/>
              <a:gd name="connsiteY2" fmla="*/ 3429000 h 3429000"/>
              <a:gd name="connsiteX3" fmla="*/ 0 w 3048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048000" h="3429000">
                <a:moveTo>
                  <a:pt x="0" y="0"/>
                </a:moveTo>
                <a:lnTo>
                  <a:pt x="3048000" y="0"/>
                </a:lnTo>
                <a:lnTo>
                  <a:pt x="3048000" y="3429000"/>
                </a:lnTo>
                <a:lnTo>
                  <a:pt x="0" y="3429000"/>
                </a:lnTo>
                <a:close/>
              </a:path>
            </a:pathLst>
          </a:custGeom>
        </p:spPr>
        <p:txBody>
          <a:bodyPr wrap="square">
            <a:noAutofit/>
          </a:bodyPr>
          <a:lstStyle/>
          <a:p>
            <a:endParaRPr lang="en-US" dirty="0"/>
          </a:p>
        </p:txBody>
      </p:sp>
      <p:sp>
        <p:nvSpPr>
          <p:cNvPr id="18" name="Picture Placeholder 17"/>
          <p:cNvSpPr>
            <a:spLocks noGrp="1"/>
          </p:cNvSpPr>
          <p:nvPr>
            <p:ph type="pic" sz="quarter" idx="11"/>
          </p:nvPr>
        </p:nvSpPr>
        <p:spPr>
          <a:xfrm>
            <a:off x="3048000" y="0"/>
            <a:ext cx="3048000" cy="3429000"/>
          </a:xfrm>
          <a:custGeom>
            <a:avLst/>
            <a:gdLst>
              <a:gd name="connsiteX0" fmla="*/ 0 w 3048000"/>
              <a:gd name="connsiteY0" fmla="*/ 0 h 3429000"/>
              <a:gd name="connsiteX1" fmla="*/ 3048000 w 3048000"/>
              <a:gd name="connsiteY1" fmla="*/ 0 h 3429000"/>
              <a:gd name="connsiteX2" fmla="*/ 3048000 w 3048000"/>
              <a:gd name="connsiteY2" fmla="*/ 3429000 h 3429000"/>
              <a:gd name="connsiteX3" fmla="*/ 0 w 3048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048000" h="3429000">
                <a:moveTo>
                  <a:pt x="0" y="0"/>
                </a:moveTo>
                <a:lnTo>
                  <a:pt x="3048000" y="0"/>
                </a:lnTo>
                <a:lnTo>
                  <a:pt x="3048000" y="3429000"/>
                </a:lnTo>
                <a:lnTo>
                  <a:pt x="0" y="3429000"/>
                </a:lnTo>
                <a:close/>
              </a:path>
            </a:pathLst>
          </a:custGeom>
        </p:spPr>
        <p:txBody>
          <a:bodyPr wrap="square">
            <a:noAutofit/>
          </a:bodyPr>
          <a:lstStyle/>
          <a:p>
            <a:endParaRPr lang="en-US" dirty="0"/>
          </a:p>
        </p:txBody>
      </p:sp>
      <p:sp>
        <p:nvSpPr>
          <p:cNvPr id="19" name="Picture Placeholder 18"/>
          <p:cNvSpPr>
            <a:spLocks noGrp="1"/>
          </p:cNvSpPr>
          <p:nvPr>
            <p:ph type="pic" sz="quarter" idx="12"/>
          </p:nvPr>
        </p:nvSpPr>
        <p:spPr>
          <a:xfrm>
            <a:off x="0" y="3429000"/>
            <a:ext cx="3048000" cy="3429000"/>
          </a:xfrm>
          <a:custGeom>
            <a:avLst/>
            <a:gdLst>
              <a:gd name="connsiteX0" fmla="*/ 0 w 3048000"/>
              <a:gd name="connsiteY0" fmla="*/ 0 h 3429000"/>
              <a:gd name="connsiteX1" fmla="*/ 3048000 w 3048000"/>
              <a:gd name="connsiteY1" fmla="*/ 0 h 3429000"/>
              <a:gd name="connsiteX2" fmla="*/ 3048000 w 3048000"/>
              <a:gd name="connsiteY2" fmla="*/ 3429000 h 3429000"/>
              <a:gd name="connsiteX3" fmla="*/ 0 w 3048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048000" h="3429000">
                <a:moveTo>
                  <a:pt x="0" y="0"/>
                </a:moveTo>
                <a:lnTo>
                  <a:pt x="3048000" y="0"/>
                </a:lnTo>
                <a:lnTo>
                  <a:pt x="3048000" y="3429000"/>
                </a:lnTo>
                <a:lnTo>
                  <a:pt x="0" y="3429000"/>
                </a:lnTo>
                <a:close/>
              </a:path>
            </a:pathLst>
          </a:custGeom>
        </p:spPr>
        <p:txBody>
          <a:bodyPr wrap="square">
            <a:noAutofit/>
          </a:bodyPr>
          <a:lstStyle/>
          <a:p>
            <a:endParaRPr lang="en-US" dirty="0"/>
          </a:p>
        </p:txBody>
      </p:sp>
      <p:sp>
        <p:nvSpPr>
          <p:cNvPr id="16" name="Picture Placeholder 15"/>
          <p:cNvSpPr>
            <a:spLocks noGrp="1"/>
          </p:cNvSpPr>
          <p:nvPr>
            <p:ph type="pic" sz="quarter" idx="13"/>
          </p:nvPr>
        </p:nvSpPr>
        <p:spPr>
          <a:xfrm>
            <a:off x="3048000" y="3429000"/>
            <a:ext cx="3048000" cy="3429000"/>
          </a:xfrm>
          <a:custGeom>
            <a:avLst/>
            <a:gdLst>
              <a:gd name="connsiteX0" fmla="*/ 0 w 3048000"/>
              <a:gd name="connsiteY0" fmla="*/ 0 h 3429000"/>
              <a:gd name="connsiteX1" fmla="*/ 3048000 w 3048000"/>
              <a:gd name="connsiteY1" fmla="*/ 0 h 3429000"/>
              <a:gd name="connsiteX2" fmla="*/ 3048000 w 3048000"/>
              <a:gd name="connsiteY2" fmla="*/ 3429000 h 3429000"/>
              <a:gd name="connsiteX3" fmla="*/ 0 w 3048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048000" h="3429000">
                <a:moveTo>
                  <a:pt x="0" y="0"/>
                </a:moveTo>
                <a:lnTo>
                  <a:pt x="3048000" y="0"/>
                </a:lnTo>
                <a:lnTo>
                  <a:pt x="3048000" y="3429000"/>
                </a:lnTo>
                <a:lnTo>
                  <a:pt x="0" y="3429000"/>
                </a:lnTo>
                <a:close/>
              </a:path>
            </a:pathLst>
          </a:custGeom>
        </p:spPr>
        <p:txBody>
          <a:bodyPr wrap="square">
            <a:noAutofit/>
          </a:bodyPr>
          <a:lstStyle/>
          <a:p>
            <a:endParaRPr lang="en-US" dirty="0"/>
          </a:p>
        </p:txBody>
      </p:sp>
    </p:spTree>
    <p:extLst>
      <p:ext uri="{BB962C8B-B14F-4D97-AF65-F5344CB8AC3E}">
        <p14:creationId xmlns:p14="http://schemas.microsoft.com/office/powerpoint/2010/main" val="36184025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2514599" y="555172"/>
            <a:ext cx="3037115" cy="3657600"/>
          </a:xfrm>
          <a:custGeom>
            <a:avLst/>
            <a:gdLst>
              <a:gd name="connsiteX0" fmla="*/ 0 w 3037115"/>
              <a:gd name="connsiteY0" fmla="*/ 0 h 3657600"/>
              <a:gd name="connsiteX1" fmla="*/ 3037115 w 3037115"/>
              <a:gd name="connsiteY1" fmla="*/ 0 h 3657600"/>
              <a:gd name="connsiteX2" fmla="*/ 3037115 w 3037115"/>
              <a:gd name="connsiteY2" fmla="*/ 3657600 h 3657600"/>
              <a:gd name="connsiteX3" fmla="*/ 0 w 3037115"/>
              <a:gd name="connsiteY3" fmla="*/ 3657600 h 3657600"/>
            </a:gdLst>
            <a:ahLst/>
            <a:cxnLst>
              <a:cxn ang="0">
                <a:pos x="connsiteX0" y="connsiteY0"/>
              </a:cxn>
              <a:cxn ang="0">
                <a:pos x="connsiteX1" y="connsiteY1"/>
              </a:cxn>
              <a:cxn ang="0">
                <a:pos x="connsiteX2" y="connsiteY2"/>
              </a:cxn>
              <a:cxn ang="0">
                <a:pos x="connsiteX3" y="connsiteY3"/>
              </a:cxn>
            </a:cxnLst>
            <a:rect l="l" t="t" r="r" b="b"/>
            <a:pathLst>
              <a:path w="3037115" h="3657600">
                <a:moveTo>
                  <a:pt x="0" y="0"/>
                </a:moveTo>
                <a:lnTo>
                  <a:pt x="3037115" y="0"/>
                </a:lnTo>
                <a:lnTo>
                  <a:pt x="3037115" y="3657600"/>
                </a:lnTo>
                <a:lnTo>
                  <a:pt x="0" y="3657600"/>
                </a:lnTo>
                <a:close/>
              </a:path>
            </a:pathLst>
          </a:custGeom>
        </p:spPr>
        <p:txBody>
          <a:bodyPr wrap="square">
            <a:noAutofit/>
          </a:bodyPr>
          <a:lstStyle/>
          <a:p>
            <a:endParaRPr lang="en-US" dirty="0"/>
          </a:p>
        </p:txBody>
      </p:sp>
      <p:sp>
        <p:nvSpPr>
          <p:cNvPr id="11" name="Picture Placeholder 10"/>
          <p:cNvSpPr>
            <a:spLocks noGrp="1"/>
          </p:cNvSpPr>
          <p:nvPr>
            <p:ph type="pic" sz="quarter" idx="11"/>
          </p:nvPr>
        </p:nvSpPr>
        <p:spPr>
          <a:xfrm>
            <a:off x="6640286" y="555172"/>
            <a:ext cx="3037115" cy="3657600"/>
          </a:xfrm>
          <a:custGeom>
            <a:avLst/>
            <a:gdLst>
              <a:gd name="connsiteX0" fmla="*/ 0 w 3037115"/>
              <a:gd name="connsiteY0" fmla="*/ 0 h 3657600"/>
              <a:gd name="connsiteX1" fmla="*/ 3037115 w 3037115"/>
              <a:gd name="connsiteY1" fmla="*/ 0 h 3657600"/>
              <a:gd name="connsiteX2" fmla="*/ 3037115 w 3037115"/>
              <a:gd name="connsiteY2" fmla="*/ 3657600 h 3657600"/>
              <a:gd name="connsiteX3" fmla="*/ 0 w 3037115"/>
              <a:gd name="connsiteY3" fmla="*/ 3657600 h 3657600"/>
            </a:gdLst>
            <a:ahLst/>
            <a:cxnLst>
              <a:cxn ang="0">
                <a:pos x="connsiteX0" y="connsiteY0"/>
              </a:cxn>
              <a:cxn ang="0">
                <a:pos x="connsiteX1" y="connsiteY1"/>
              </a:cxn>
              <a:cxn ang="0">
                <a:pos x="connsiteX2" y="connsiteY2"/>
              </a:cxn>
              <a:cxn ang="0">
                <a:pos x="connsiteX3" y="connsiteY3"/>
              </a:cxn>
            </a:cxnLst>
            <a:rect l="l" t="t" r="r" b="b"/>
            <a:pathLst>
              <a:path w="3037115" h="3657600">
                <a:moveTo>
                  <a:pt x="0" y="0"/>
                </a:moveTo>
                <a:lnTo>
                  <a:pt x="3037115" y="0"/>
                </a:lnTo>
                <a:lnTo>
                  <a:pt x="3037115" y="3657600"/>
                </a:lnTo>
                <a:lnTo>
                  <a:pt x="0" y="3657600"/>
                </a:lnTo>
                <a:close/>
              </a:path>
            </a:pathLst>
          </a:custGeom>
        </p:spPr>
        <p:txBody>
          <a:bodyPr wrap="square">
            <a:noAutofit/>
          </a:bodyPr>
          <a:lstStyle/>
          <a:p>
            <a:endParaRPr lang="en-US" dirty="0"/>
          </a:p>
        </p:txBody>
      </p:sp>
    </p:spTree>
    <p:extLst>
      <p:ext uri="{BB962C8B-B14F-4D97-AF65-F5344CB8AC3E}">
        <p14:creationId xmlns:p14="http://schemas.microsoft.com/office/powerpoint/2010/main" val="32834543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585857" y="551089"/>
            <a:ext cx="5116286" cy="5755822"/>
          </a:xfrm>
          <a:custGeom>
            <a:avLst/>
            <a:gdLst>
              <a:gd name="connsiteX0" fmla="*/ 0 w 5116286"/>
              <a:gd name="connsiteY0" fmla="*/ 0 h 5755822"/>
              <a:gd name="connsiteX1" fmla="*/ 5116286 w 5116286"/>
              <a:gd name="connsiteY1" fmla="*/ 0 h 5755822"/>
              <a:gd name="connsiteX2" fmla="*/ 5116286 w 5116286"/>
              <a:gd name="connsiteY2" fmla="*/ 5755822 h 5755822"/>
              <a:gd name="connsiteX3" fmla="*/ 0 w 5116286"/>
              <a:gd name="connsiteY3" fmla="*/ 5755822 h 5755822"/>
            </a:gdLst>
            <a:ahLst/>
            <a:cxnLst>
              <a:cxn ang="0">
                <a:pos x="connsiteX0" y="connsiteY0"/>
              </a:cxn>
              <a:cxn ang="0">
                <a:pos x="connsiteX1" y="connsiteY1"/>
              </a:cxn>
              <a:cxn ang="0">
                <a:pos x="connsiteX2" y="connsiteY2"/>
              </a:cxn>
              <a:cxn ang="0">
                <a:pos x="connsiteX3" y="connsiteY3"/>
              </a:cxn>
            </a:cxnLst>
            <a:rect l="l" t="t" r="r" b="b"/>
            <a:pathLst>
              <a:path w="5116286" h="5755822">
                <a:moveTo>
                  <a:pt x="0" y="0"/>
                </a:moveTo>
                <a:lnTo>
                  <a:pt x="5116286" y="0"/>
                </a:lnTo>
                <a:lnTo>
                  <a:pt x="5116286" y="5755822"/>
                </a:lnTo>
                <a:lnTo>
                  <a:pt x="0" y="5755822"/>
                </a:lnTo>
                <a:close/>
              </a:path>
            </a:pathLst>
          </a:custGeom>
        </p:spPr>
        <p:txBody>
          <a:bodyPr wrap="square">
            <a:noAutofit/>
          </a:bodyPr>
          <a:lstStyle/>
          <a:p>
            <a:endParaRPr lang="en-US" dirty="0"/>
          </a:p>
        </p:txBody>
      </p:sp>
    </p:spTree>
    <p:extLst>
      <p:ext uri="{BB962C8B-B14F-4D97-AF65-F5344CB8AC3E}">
        <p14:creationId xmlns:p14="http://schemas.microsoft.com/office/powerpoint/2010/main" val="1441999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C853A8-1CF5-4118-9D6D-C132E8FC53CB}" type="datetimeFigureOut">
              <a:rPr lang="en-US" smtClean="0">
                <a:solidFill>
                  <a:srgbClr val="E5E8E8">
                    <a:lumMod val="75000"/>
                  </a:srgbClr>
                </a:solidFill>
              </a:rPr>
              <a:pPr/>
              <a:t>3/29/2022</a:t>
            </a:fld>
            <a:endParaRPr lang="en-US" dirty="0">
              <a:solidFill>
                <a:srgbClr val="E5E8E8">
                  <a:lumMod val="75000"/>
                </a:srgbClr>
              </a:solidFill>
            </a:endParaRPr>
          </a:p>
        </p:txBody>
      </p:sp>
      <p:sp>
        <p:nvSpPr>
          <p:cNvPr id="5" name="Footer Placeholder 4"/>
          <p:cNvSpPr>
            <a:spLocks noGrp="1"/>
          </p:cNvSpPr>
          <p:nvPr>
            <p:ph type="ftr" sz="quarter" idx="11"/>
          </p:nvPr>
        </p:nvSpPr>
        <p:spPr/>
        <p:txBody>
          <a:bodyPr/>
          <a:lstStyle/>
          <a:p>
            <a:endParaRPr lang="en-US" dirty="0">
              <a:solidFill>
                <a:srgbClr val="E5E8E8">
                  <a:lumMod val="75000"/>
                </a:srgbClr>
              </a:solidFill>
            </a:endParaRPr>
          </a:p>
        </p:txBody>
      </p:sp>
      <p:sp>
        <p:nvSpPr>
          <p:cNvPr id="6" name="Slide Number Placeholder 5"/>
          <p:cNvSpPr>
            <a:spLocks noGrp="1"/>
          </p:cNvSpPr>
          <p:nvPr>
            <p:ph type="sldNum" sz="quarter" idx="12"/>
          </p:nvPr>
        </p:nvSpPr>
        <p:spPr/>
        <p:txBody>
          <a:bodyPr/>
          <a:lstStyle/>
          <a:p>
            <a:fld id="{00DE720E-C72B-42F0-AD69-52D60E3C605E}" type="slidenum">
              <a:rPr lang="en-US" smtClean="0">
                <a:solidFill>
                  <a:srgbClr val="E5E8E8">
                    <a:lumMod val="75000"/>
                  </a:srgbClr>
                </a:solidFill>
              </a:rPr>
              <a:pPr/>
              <a:t>‹#›</a:t>
            </a:fld>
            <a:endParaRPr lang="en-US" dirty="0">
              <a:solidFill>
                <a:srgbClr val="E5E8E8">
                  <a:lumMod val="75000"/>
                </a:srgbClr>
              </a:solidFill>
            </a:endParaRPr>
          </a:p>
        </p:txBody>
      </p:sp>
    </p:spTree>
    <p:extLst>
      <p:ext uri="{BB962C8B-B14F-4D97-AF65-F5344CB8AC3E}">
        <p14:creationId xmlns:p14="http://schemas.microsoft.com/office/powerpoint/2010/main" val="1053971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612640" y="551089"/>
            <a:ext cx="7089503" cy="5755822"/>
          </a:xfrm>
          <a:custGeom>
            <a:avLst/>
            <a:gdLst>
              <a:gd name="connsiteX0" fmla="*/ 0 w 5116286"/>
              <a:gd name="connsiteY0" fmla="*/ 0 h 5755822"/>
              <a:gd name="connsiteX1" fmla="*/ 5116286 w 5116286"/>
              <a:gd name="connsiteY1" fmla="*/ 0 h 5755822"/>
              <a:gd name="connsiteX2" fmla="*/ 5116286 w 5116286"/>
              <a:gd name="connsiteY2" fmla="*/ 5755822 h 5755822"/>
              <a:gd name="connsiteX3" fmla="*/ 0 w 5116286"/>
              <a:gd name="connsiteY3" fmla="*/ 5755822 h 5755822"/>
            </a:gdLst>
            <a:ahLst/>
            <a:cxnLst>
              <a:cxn ang="0">
                <a:pos x="connsiteX0" y="connsiteY0"/>
              </a:cxn>
              <a:cxn ang="0">
                <a:pos x="connsiteX1" y="connsiteY1"/>
              </a:cxn>
              <a:cxn ang="0">
                <a:pos x="connsiteX2" y="connsiteY2"/>
              </a:cxn>
              <a:cxn ang="0">
                <a:pos x="connsiteX3" y="connsiteY3"/>
              </a:cxn>
            </a:cxnLst>
            <a:rect l="l" t="t" r="r" b="b"/>
            <a:pathLst>
              <a:path w="5116286" h="5755822">
                <a:moveTo>
                  <a:pt x="0" y="0"/>
                </a:moveTo>
                <a:lnTo>
                  <a:pt x="5116286" y="0"/>
                </a:lnTo>
                <a:lnTo>
                  <a:pt x="5116286" y="5755822"/>
                </a:lnTo>
                <a:lnTo>
                  <a:pt x="0" y="5755822"/>
                </a:lnTo>
                <a:close/>
              </a:path>
            </a:pathLst>
          </a:custGeom>
        </p:spPr>
        <p:txBody>
          <a:bodyPr wrap="square">
            <a:noAutofit/>
          </a:bodyPr>
          <a:lstStyle/>
          <a:p>
            <a:endParaRPr lang="en-US" dirty="0"/>
          </a:p>
        </p:txBody>
      </p:sp>
      <p:sp>
        <p:nvSpPr>
          <p:cNvPr id="2" name="Slide Number Placeholder 1">
            <a:extLst>
              <a:ext uri="{FF2B5EF4-FFF2-40B4-BE49-F238E27FC236}">
                <a16:creationId xmlns:a16="http://schemas.microsoft.com/office/drawing/2014/main" id="{A3C12658-50C7-412E-99C5-EE51BCD42E17}"/>
              </a:ext>
            </a:extLst>
          </p:cNvPr>
          <p:cNvSpPr>
            <a:spLocks noGrp="1"/>
          </p:cNvSpPr>
          <p:nvPr>
            <p:ph type="sldNum" sz="quarter" idx="11"/>
          </p:nvPr>
        </p:nvSpPr>
        <p:spPr>
          <a:xfrm>
            <a:off x="8610600" y="6356350"/>
            <a:ext cx="2743200" cy="365125"/>
          </a:xfrm>
          <a:prstGeom prst="rect">
            <a:avLst/>
          </a:prstGeom>
        </p:spPr>
        <p:txBody>
          <a:bodyPr/>
          <a:lstStyle/>
          <a:p>
            <a:fld id="{F3BDBCB1-AAE6-2947-A82E-4EA4E39F932F}" type="slidenum">
              <a:rPr lang="en-US" smtClean="0"/>
              <a:pPr/>
              <a:t>‹#›</a:t>
            </a:fld>
            <a:endParaRPr lang="en-US" dirty="0"/>
          </a:p>
        </p:txBody>
      </p:sp>
    </p:spTree>
    <p:extLst>
      <p:ext uri="{BB962C8B-B14F-4D97-AF65-F5344CB8AC3E}">
        <p14:creationId xmlns:p14="http://schemas.microsoft.com/office/powerpoint/2010/main" val="14612096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6" name="Picture Placeholder 15"/>
          <p:cNvSpPr>
            <a:spLocks noGrp="1"/>
          </p:cNvSpPr>
          <p:nvPr>
            <p:ph type="pic" sz="quarter" idx="10"/>
          </p:nvPr>
        </p:nvSpPr>
        <p:spPr>
          <a:xfrm>
            <a:off x="3680790" y="1036983"/>
            <a:ext cx="2272749" cy="2272749"/>
          </a:xfrm>
          <a:custGeom>
            <a:avLst/>
            <a:gdLst>
              <a:gd name="connsiteX0" fmla="*/ 0 w 2272749"/>
              <a:gd name="connsiteY0" fmla="*/ 0 h 2272749"/>
              <a:gd name="connsiteX1" fmla="*/ 2272749 w 2272749"/>
              <a:gd name="connsiteY1" fmla="*/ 0 h 2272749"/>
              <a:gd name="connsiteX2" fmla="*/ 2272749 w 2272749"/>
              <a:gd name="connsiteY2" fmla="*/ 2272749 h 2272749"/>
              <a:gd name="connsiteX3" fmla="*/ 0 w 2272749"/>
              <a:gd name="connsiteY3" fmla="*/ 2272749 h 2272749"/>
            </a:gdLst>
            <a:ahLst/>
            <a:cxnLst>
              <a:cxn ang="0">
                <a:pos x="connsiteX0" y="connsiteY0"/>
              </a:cxn>
              <a:cxn ang="0">
                <a:pos x="connsiteX1" y="connsiteY1"/>
              </a:cxn>
              <a:cxn ang="0">
                <a:pos x="connsiteX2" y="connsiteY2"/>
              </a:cxn>
              <a:cxn ang="0">
                <a:pos x="connsiteX3" y="connsiteY3"/>
              </a:cxn>
            </a:cxnLst>
            <a:rect l="l" t="t" r="r" b="b"/>
            <a:pathLst>
              <a:path w="2272749" h="2272749">
                <a:moveTo>
                  <a:pt x="0" y="0"/>
                </a:moveTo>
                <a:lnTo>
                  <a:pt x="2272749" y="0"/>
                </a:lnTo>
                <a:lnTo>
                  <a:pt x="2272749" y="2272749"/>
                </a:lnTo>
                <a:lnTo>
                  <a:pt x="0" y="2272749"/>
                </a:lnTo>
                <a:close/>
              </a:path>
            </a:pathLst>
          </a:custGeom>
        </p:spPr>
        <p:txBody>
          <a:bodyPr wrap="square">
            <a:noAutofit/>
          </a:bodyPr>
          <a:lstStyle/>
          <a:p>
            <a:endParaRPr lang="en-US" dirty="0"/>
          </a:p>
        </p:txBody>
      </p:sp>
      <p:sp>
        <p:nvSpPr>
          <p:cNvPr id="7" name="Picture Placeholder 16"/>
          <p:cNvSpPr>
            <a:spLocks noGrp="1"/>
          </p:cNvSpPr>
          <p:nvPr>
            <p:ph type="pic" sz="quarter" idx="11"/>
          </p:nvPr>
        </p:nvSpPr>
        <p:spPr>
          <a:xfrm>
            <a:off x="6238461" y="1036983"/>
            <a:ext cx="2272749" cy="2272749"/>
          </a:xfrm>
          <a:custGeom>
            <a:avLst/>
            <a:gdLst>
              <a:gd name="connsiteX0" fmla="*/ 0 w 2272749"/>
              <a:gd name="connsiteY0" fmla="*/ 0 h 2272749"/>
              <a:gd name="connsiteX1" fmla="*/ 2272749 w 2272749"/>
              <a:gd name="connsiteY1" fmla="*/ 0 h 2272749"/>
              <a:gd name="connsiteX2" fmla="*/ 2272749 w 2272749"/>
              <a:gd name="connsiteY2" fmla="*/ 2272749 h 2272749"/>
              <a:gd name="connsiteX3" fmla="*/ 0 w 2272749"/>
              <a:gd name="connsiteY3" fmla="*/ 2272749 h 2272749"/>
            </a:gdLst>
            <a:ahLst/>
            <a:cxnLst>
              <a:cxn ang="0">
                <a:pos x="connsiteX0" y="connsiteY0"/>
              </a:cxn>
              <a:cxn ang="0">
                <a:pos x="connsiteX1" y="connsiteY1"/>
              </a:cxn>
              <a:cxn ang="0">
                <a:pos x="connsiteX2" y="connsiteY2"/>
              </a:cxn>
              <a:cxn ang="0">
                <a:pos x="connsiteX3" y="connsiteY3"/>
              </a:cxn>
            </a:cxnLst>
            <a:rect l="l" t="t" r="r" b="b"/>
            <a:pathLst>
              <a:path w="2272749" h="2272749">
                <a:moveTo>
                  <a:pt x="0" y="0"/>
                </a:moveTo>
                <a:lnTo>
                  <a:pt x="2272749" y="0"/>
                </a:lnTo>
                <a:lnTo>
                  <a:pt x="2272749" y="2272749"/>
                </a:lnTo>
                <a:lnTo>
                  <a:pt x="0" y="2272749"/>
                </a:lnTo>
                <a:close/>
              </a:path>
            </a:pathLst>
          </a:custGeom>
        </p:spPr>
        <p:txBody>
          <a:bodyPr wrap="square">
            <a:noAutofit/>
          </a:bodyPr>
          <a:lstStyle/>
          <a:p>
            <a:endParaRPr lang="en-US" dirty="0"/>
          </a:p>
        </p:txBody>
      </p:sp>
      <p:sp>
        <p:nvSpPr>
          <p:cNvPr id="8" name="Picture Placeholder 17"/>
          <p:cNvSpPr>
            <a:spLocks noGrp="1"/>
          </p:cNvSpPr>
          <p:nvPr>
            <p:ph type="pic" sz="quarter" idx="12"/>
          </p:nvPr>
        </p:nvSpPr>
        <p:spPr>
          <a:xfrm>
            <a:off x="3680790" y="3548269"/>
            <a:ext cx="2272749" cy="2272749"/>
          </a:xfrm>
          <a:custGeom>
            <a:avLst/>
            <a:gdLst>
              <a:gd name="connsiteX0" fmla="*/ 0 w 2272749"/>
              <a:gd name="connsiteY0" fmla="*/ 0 h 2272749"/>
              <a:gd name="connsiteX1" fmla="*/ 2272749 w 2272749"/>
              <a:gd name="connsiteY1" fmla="*/ 0 h 2272749"/>
              <a:gd name="connsiteX2" fmla="*/ 2272749 w 2272749"/>
              <a:gd name="connsiteY2" fmla="*/ 2272749 h 2272749"/>
              <a:gd name="connsiteX3" fmla="*/ 0 w 2272749"/>
              <a:gd name="connsiteY3" fmla="*/ 2272749 h 2272749"/>
            </a:gdLst>
            <a:ahLst/>
            <a:cxnLst>
              <a:cxn ang="0">
                <a:pos x="connsiteX0" y="connsiteY0"/>
              </a:cxn>
              <a:cxn ang="0">
                <a:pos x="connsiteX1" y="connsiteY1"/>
              </a:cxn>
              <a:cxn ang="0">
                <a:pos x="connsiteX2" y="connsiteY2"/>
              </a:cxn>
              <a:cxn ang="0">
                <a:pos x="connsiteX3" y="connsiteY3"/>
              </a:cxn>
            </a:cxnLst>
            <a:rect l="l" t="t" r="r" b="b"/>
            <a:pathLst>
              <a:path w="2272749" h="2272749">
                <a:moveTo>
                  <a:pt x="0" y="0"/>
                </a:moveTo>
                <a:lnTo>
                  <a:pt x="2272749" y="0"/>
                </a:lnTo>
                <a:lnTo>
                  <a:pt x="2272749" y="2272749"/>
                </a:lnTo>
                <a:lnTo>
                  <a:pt x="0" y="2272749"/>
                </a:lnTo>
                <a:close/>
              </a:path>
            </a:pathLst>
          </a:custGeom>
        </p:spPr>
        <p:txBody>
          <a:bodyPr wrap="square">
            <a:noAutofit/>
          </a:bodyPr>
          <a:lstStyle/>
          <a:p>
            <a:endParaRPr lang="en-US" dirty="0"/>
          </a:p>
        </p:txBody>
      </p:sp>
      <p:sp>
        <p:nvSpPr>
          <p:cNvPr id="9" name="Picture Placeholder 18"/>
          <p:cNvSpPr>
            <a:spLocks noGrp="1"/>
          </p:cNvSpPr>
          <p:nvPr>
            <p:ph type="pic" sz="quarter" idx="13"/>
          </p:nvPr>
        </p:nvSpPr>
        <p:spPr>
          <a:xfrm>
            <a:off x="6238461" y="3548269"/>
            <a:ext cx="2272749" cy="2272749"/>
          </a:xfrm>
          <a:custGeom>
            <a:avLst/>
            <a:gdLst>
              <a:gd name="connsiteX0" fmla="*/ 0 w 2272749"/>
              <a:gd name="connsiteY0" fmla="*/ 0 h 2272749"/>
              <a:gd name="connsiteX1" fmla="*/ 2272749 w 2272749"/>
              <a:gd name="connsiteY1" fmla="*/ 0 h 2272749"/>
              <a:gd name="connsiteX2" fmla="*/ 2272749 w 2272749"/>
              <a:gd name="connsiteY2" fmla="*/ 2272749 h 2272749"/>
              <a:gd name="connsiteX3" fmla="*/ 0 w 2272749"/>
              <a:gd name="connsiteY3" fmla="*/ 2272749 h 2272749"/>
            </a:gdLst>
            <a:ahLst/>
            <a:cxnLst>
              <a:cxn ang="0">
                <a:pos x="connsiteX0" y="connsiteY0"/>
              </a:cxn>
              <a:cxn ang="0">
                <a:pos x="connsiteX1" y="connsiteY1"/>
              </a:cxn>
              <a:cxn ang="0">
                <a:pos x="connsiteX2" y="connsiteY2"/>
              </a:cxn>
              <a:cxn ang="0">
                <a:pos x="connsiteX3" y="connsiteY3"/>
              </a:cxn>
            </a:cxnLst>
            <a:rect l="l" t="t" r="r" b="b"/>
            <a:pathLst>
              <a:path w="2272749" h="2272749">
                <a:moveTo>
                  <a:pt x="0" y="0"/>
                </a:moveTo>
                <a:lnTo>
                  <a:pt x="2272749" y="0"/>
                </a:lnTo>
                <a:lnTo>
                  <a:pt x="2272749" y="2272749"/>
                </a:lnTo>
                <a:lnTo>
                  <a:pt x="0" y="2272749"/>
                </a:lnTo>
                <a:close/>
              </a:path>
            </a:pathLst>
          </a:custGeom>
        </p:spPr>
        <p:txBody>
          <a:bodyPr wrap="square">
            <a:noAutofit/>
          </a:bodyPr>
          <a:lstStyle/>
          <a:p>
            <a:endParaRPr lang="en-US" dirty="0"/>
          </a:p>
        </p:txBody>
      </p:sp>
    </p:spTree>
    <p:extLst>
      <p:ext uri="{BB962C8B-B14F-4D97-AF65-F5344CB8AC3E}">
        <p14:creationId xmlns:p14="http://schemas.microsoft.com/office/powerpoint/2010/main" val="21941649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17" name="Picture Placeholder 16"/>
          <p:cNvSpPr>
            <a:spLocks noGrp="1"/>
          </p:cNvSpPr>
          <p:nvPr>
            <p:ph type="pic" sz="quarter" idx="10"/>
          </p:nvPr>
        </p:nvSpPr>
        <p:spPr>
          <a:xfrm>
            <a:off x="6489309" y="1144424"/>
            <a:ext cx="5274130" cy="5274131"/>
          </a:xfrm>
          <a:custGeom>
            <a:avLst/>
            <a:gdLst>
              <a:gd name="connsiteX0" fmla="*/ 2637065 w 5274130"/>
              <a:gd name="connsiteY0" fmla="*/ 0 h 5274131"/>
              <a:gd name="connsiteX1" fmla="*/ 5274130 w 5274130"/>
              <a:gd name="connsiteY1" fmla="*/ 2637066 h 5274131"/>
              <a:gd name="connsiteX2" fmla="*/ 2637065 w 5274130"/>
              <a:gd name="connsiteY2" fmla="*/ 5274131 h 5274131"/>
              <a:gd name="connsiteX3" fmla="*/ 0 w 5274130"/>
              <a:gd name="connsiteY3" fmla="*/ 2637066 h 5274131"/>
            </a:gdLst>
            <a:ahLst/>
            <a:cxnLst>
              <a:cxn ang="0">
                <a:pos x="connsiteX0" y="connsiteY0"/>
              </a:cxn>
              <a:cxn ang="0">
                <a:pos x="connsiteX1" y="connsiteY1"/>
              </a:cxn>
              <a:cxn ang="0">
                <a:pos x="connsiteX2" y="connsiteY2"/>
              </a:cxn>
              <a:cxn ang="0">
                <a:pos x="connsiteX3" y="connsiteY3"/>
              </a:cxn>
            </a:cxnLst>
            <a:rect l="l" t="t" r="r" b="b"/>
            <a:pathLst>
              <a:path w="5274130" h="5274131">
                <a:moveTo>
                  <a:pt x="2637065" y="0"/>
                </a:moveTo>
                <a:lnTo>
                  <a:pt x="5274130" y="2637066"/>
                </a:lnTo>
                <a:lnTo>
                  <a:pt x="2637065" y="5274131"/>
                </a:lnTo>
                <a:lnTo>
                  <a:pt x="0" y="2637066"/>
                </a:lnTo>
                <a:close/>
              </a:path>
            </a:pathLst>
          </a:custGeom>
        </p:spPr>
        <p:txBody>
          <a:bodyPr wrap="square">
            <a:noAutofit/>
          </a:bodyPr>
          <a:lstStyle/>
          <a:p>
            <a:endParaRPr lang="en-US" dirty="0"/>
          </a:p>
        </p:txBody>
      </p:sp>
      <p:sp>
        <p:nvSpPr>
          <p:cNvPr id="16" name="Picture Placeholder 15"/>
          <p:cNvSpPr>
            <a:spLocks noGrp="1"/>
          </p:cNvSpPr>
          <p:nvPr>
            <p:ph type="pic" sz="quarter" idx="11"/>
          </p:nvPr>
        </p:nvSpPr>
        <p:spPr>
          <a:xfrm>
            <a:off x="3412734" y="4220999"/>
            <a:ext cx="5274130" cy="5274130"/>
          </a:xfrm>
          <a:custGeom>
            <a:avLst/>
            <a:gdLst>
              <a:gd name="connsiteX0" fmla="*/ 2637066 w 5274130"/>
              <a:gd name="connsiteY0" fmla="*/ 0 h 5274130"/>
              <a:gd name="connsiteX1" fmla="*/ 5274130 w 5274130"/>
              <a:gd name="connsiteY1" fmla="*/ 2637066 h 5274130"/>
              <a:gd name="connsiteX2" fmla="*/ 2637066 w 5274130"/>
              <a:gd name="connsiteY2" fmla="*/ 5274130 h 5274130"/>
              <a:gd name="connsiteX3" fmla="*/ 0 w 5274130"/>
              <a:gd name="connsiteY3" fmla="*/ 2637066 h 5274130"/>
            </a:gdLst>
            <a:ahLst/>
            <a:cxnLst>
              <a:cxn ang="0">
                <a:pos x="connsiteX0" y="connsiteY0"/>
              </a:cxn>
              <a:cxn ang="0">
                <a:pos x="connsiteX1" y="connsiteY1"/>
              </a:cxn>
              <a:cxn ang="0">
                <a:pos x="connsiteX2" y="connsiteY2"/>
              </a:cxn>
              <a:cxn ang="0">
                <a:pos x="connsiteX3" y="connsiteY3"/>
              </a:cxn>
            </a:cxnLst>
            <a:rect l="l" t="t" r="r" b="b"/>
            <a:pathLst>
              <a:path w="5274130" h="5274130">
                <a:moveTo>
                  <a:pt x="2637066" y="0"/>
                </a:moveTo>
                <a:lnTo>
                  <a:pt x="5274130" y="2637066"/>
                </a:lnTo>
                <a:lnTo>
                  <a:pt x="2637066" y="5274130"/>
                </a:lnTo>
                <a:lnTo>
                  <a:pt x="0" y="2637066"/>
                </a:lnTo>
                <a:close/>
              </a:path>
            </a:pathLst>
          </a:custGeom>
        </p:spPr>
        <p:txBody>
          <a:bodyPr wrap="square">
            <a:noAutofit/>
          </a:bodyPr>
          <a:lstStyle/>
          <a:p>
            <a:endParaRPr lang="en-US" dirty="0"/>
          </a:p>
        </p:txBody>
      </p:sp>
      <p:sp>
        <p:nvSpPr>
          <p:cNvPr id="18" name="Picture Placeholder 17"/>
          <p:cNvSpPr>
            <a:spLocks noGrp="1"/>
          </p:cNvSpPr>
          <p:nvPr>
            <p:ph type="pic" sz="quarter" idx="12"/>
          </p:nvPr>
        </p:nvSpPr>
        <p:spPr>
          <a:xfrm>
            <a:off x="9565885" y="-1932152"/>
            <a:ext cx="5274129" cy="5274131"/>
          </a:xfrm>
          <a:custGeom>
            <a:avLst/>
            <a:gdLst>
              <a:gd name="connsiteX0" fmla="*/ 2637065 w 5274129"/>
              <a:gd name="connsiteY0" fmla="*/ 0 h 5274131"/>
              <a:gd name="connsiteX1" fmla="*/ 5274129 w 5274129"/>
              <a:gd name="connsiteY1" fmla="*/ 2637066 h 5274131"/>
              <a:gd name="connsiteX2" fmla="*/ 2637065 w 5274129"/>
              <a:gd name="connsiteY2" fmla="*/ 5274131 h 5274131"/>
              <a:gd name="connsiteX3" fmla="*/ 0 w 5274129"/>
              <a:gd name="connsiteY3" fmla="*/ 2637066 h 5274131"/>
            </a:gdLst>
            <a:ahLst/>
            <a:cxnLst>
              <a:cxn ang="0">
                <a:pos x="connsiteX0" y="connsiteY0"/>
              </a:cxn>
              <a:cxn ang="0">
                <a:pos x="connsiteX1" y="connsiteY1"/>
              </a:cxn>
              <a:cxn ang="0">
                <a:pos x="connsiteX2" y="connsiteY2"/>
              </a:cxn>
              <a:cxn ang="0">
                <a:pos x="connsiteX3" y="connsiteY3"/>
              </a:cxn>
            </a:cxnLst>
            <a:rect l="l" t="t" r="r" b="b"/>
            <a:pathLst>
              <a:path w="5274129" h="5274131">
                <a:moveTo>
                  <a:pt x="2637065" y="0"/>
                </a:moveTo>
                <a:lnTo>
                  <a:pt x="5274129" y="2637066"/>
                </a:lnTo>
                <a:lnTo>
                  <a:pt x="2637065" y="5274131"/>
                </a:lnTo>
                <a:lnTo>
                  <a:pt x="0" y="2637066"/>
                </a:lnTo>
                <a:close/>
              </a:path>
            </a:pathLst>
          </a:custGeom>
        </p:spPr>
        <p:txBody>
          <a:bodyPr wrap="square">
            <a:noAutofit/>
          </a:bodyPr>
          <a:lstStyle/>
          <a:p>
            <a:endParaRPr lang="en-US" dirty="0"/>
          </a:p>
        </p:txBody>
      </p:sp>
      <p:sp>
        <p:nvSpPr>
          <p:cNvPr id="15" name="Picture Placeholder 14"/>
          <p:cNvSpPr>
            <a:spLocks noGrp="1"/>
          </p:cNvSpPr>
          <p:nvPr>
            <p:ph type="pic" sz="quarter" idx="13"/>
          </p:nvPr>
        </p:nvSpPr>
        <p:spPr>
          <a:xfrm>
            <a:off x="9565886" y="4221000"/>
            <a:ext cx="5274129" cy="5274130"/>
          </a:xfrm>
          <a:custGeom>
            <a:avLst/>
            <a:gdLst>
              <a:gd name="connsiteX0" fmla="*/ 2637064 w 5274129"/>
              <a:gd name="connsiteY0" fmla="*/ 0 h 5274130"/>
              <a:gd name="connsiteX1" fmla="*/ 5274129 w 5274129"/>
              <a:gd name="connsiteY1" fmla="*/ 2637066 h 5274130"/>
              <a:gd name="connsiteX2" fmla="*/ 2637064 w 5274129"/>
              <a:gd name="connsiteY2" fmla="*/ 5274130 h 5274130"/>
              <a:gd name="connsiteX3" fmla="*/ 0 w 5274129"/>
              <a:gd name="connsiteY3" fmla="*/ 2637066 h 5274130"/>
            </a:gdLst>
            <a:ahLst/>
            <a:cxnLst>
              <a:cxn ang="0">
                <a:pos x="connsiteX0" y="connsiteY0"/>
              </a:cxn>
              <a:cxn ang="0">
                <a:pos x="connsiteX1" y="connsiteY1"/>
              </a:cxn>
              <a:cxn ang="0">
                <a:pos x="connsiteX2" y="connsiteY2"/>
              </a:cxn>
              <a:cxn ang="0">
                <a:pos x="connsiteX3" y="connsiteY3"/>
              </a:cxn>
            </a:cxnLst>
            <a:rect l="l" t="t" r="r" b="b"/>
            <a:pathLst>
              <a:path w="5274129" h="5274130">
                <a:moveTo>
                  <a:pt x="2637064" y="0"/>
                </a:moveTo>
                <a:lnTo>
                  <a:pt x="5274129" y="2637066"/>
                </a:lnTo>
                <a:lnTo>
                  <a:pt x="2637064" y="5274130"/>
                </a:lnTo>
                <a:lnTo>
                  <a:pt x="0" y="2637066"/>
                </a:lnTo>
                <a:close/>
              </a:path>
            </a:pathLst>
          </a:custGeom>
        </p:spPr>
        <p:txBody>
          <a:bodyPr wrap="square">
            <a:noAutofit/>
          </a:bodyPr>
          <a:lstStyle/>
          <a:p>
            <a:endParaRPr lang="en-US" dirty="0"/>
          </a:p>
        </p:txBody>
      </p:sp>
    </p:spTree>
    <p:extLst>
      <p:ext uri="{BB962C8B-B14F-4D97-AF65-F5344CB8AC3E}">
        <p14:creationId xmlns:p14="http://schemas.microsoft.com/office/powerpoint/2010/main" val="3758485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1" y="0"/>
            <a:ext cx="6662057" cy="4103914"/>
          </a:xfrm>
          <a:custGeom>
            <a:avLst/>
            <a:gdLst>
              <a:gd name="connsiteX0" fmla="*/ 0 w 6662057"/>
              <a:gd name="connsiteY0" fmla="*/ 0 h 4103914"/>
              <a:gd name="connsiteX1" fmla="*/ 6662057 w 6662057"/>
              <a:gd name="connsiteY1" fmla="*/ 0 h 4103914"/>
              <a:gd name="connsiteX2" fmla="*/ 6662057 w 6662057"/>
              <a:gd name="connsiteY2" fmla="*/ 4103914 h 4103914"/>
              <a:gd name="connsiteX3" fmla="*/ 0 w 6662057"/>
              <a:gd name="connsiteY3" fmla="*/ 4103914 h 4103914"/>
            </a:gdLst>
            <a:ahLst/>
            <a:cxnLst>
              <a:cxn ang="0">
                <a:pos x="connsiteX0" y="connsiteY0"/>
              </a:cxn>
              <a:cxn ang="0">
                <a:pos x="connsiteX1" y="connsiteY1"/>
              </a:cxn>
              <a:cxn ang="0">
                <a:pos x="connsiteX2" y="connsiteY2"/>
              </a:cxn>
              <a:cxn ang="0">
                <a:pos x="connsiteX3" y="connsiteY3"/>
              </a:cxn>
            </a:cxnLst>
            <a:rect l="l" t="t" r="r" b="b"/>
            <a:pathLst>
              <a:path w="6662057" h="4103914">
                <a:moveTo>
                  <a:pt x="0" y="0"/>
                </a:moveTo>
                <a:lnTo>
                  <a:pt x="6662057" y="0"/>
                </a:lnTo>
                <a:lnTo>
                  <a:pt x="6662057" y="4103914"/>
                </a:lnTo>
                <a:lnTo>
                  <a:pt x="0" y="4103914"/>
                </a:lnTo>
                <a:close/>
              </a:path>
            </a:pathLst>
          </a:custGeom>
        </p:spPr>
        <p:txBody>
          <a:bodyPr wrap="square">
            <a:noAutofit/>
          </a:bodyPr>
          <a:lstStyle/>
          <a:p>
            <a:endParaRPr lang="en-US" dirty="0"/>
          </a:p>
        </p:txBody>
      </p:sp>
      <p:sp>
        <p:nvSpPr>
          <p:cNvPr id="12" name="Picture Placeholder 11"/>
          <p:cNvSpPr>
            <a:spLocks noGrp="1"/>
          </p:cNvSpPr>
          <p:nvPr>
            <p:ph type="pic" sz="quarter" idx="11"/>
          </p:nvPr>
        </p:nvSpPr>
        <p:spPr>
          <a:xfrm>
            <a:off x="7020403" y="358346"/>
            <a:ext cx="4813251" cy="2929140"/>
          </a:xfrm>
          <a:custGeom>
            <a:avLst/>
            <a:gdLst>
              <a:gd name="connsiteX0" fmla="*/ 0 w 4813251"/>
              <a:gd name="connsiteY0" fmla="*/ 0 h 2929140"/>
              <a:gd name="connsiteX1" fmla="*/ 4813251 w 4813251"/>
              <a:gd name="connsiteY1" fmla="*/ 0 h 2929140"/>
              <a:gd name="connsiteX2" fmla="*/ 4813251 w 4813251"/>
              <a:gd name="connsiteY2" fmla="*/ 2929140 h 2929140"/>
              <a:gd name="connsiteX3" fmla="*/ 0 w 4813251"/>
              <a:gd name="connsiteY3" fmla="*/ 2929140 h 2929140"/>
            </a:gdLst>
            <a:ahLst/>
            <a:cxnLst>
              <a:cxn ang="0">
                <a:pos x="connsiteX0" y="connsiteY0"/>
              </a:cxn>
              <a:cxn ang="0">
                <a:pos x="connsiteX1" y="connsiteY1"/>
              </a:cxn>
              <a:cxn ang="0">
                <a:pos x="connsiteX2" y="connsiteY2"/>
              </a:cxn>
              <a:cxn ang="0">
                <a:pos x="connsiteX3" y="connsiteY3"/>
              </a:cxn>
            </a:cxnLst>
            <a:rect l="l" t="t" r="r" b="b"/>
            <a:pathLst>
              <a:path w="4813251" h="2929140">
                <a:moveTo>
                  <a:pt x="0" y="0"/>
                </a:moveTo>
                <a:lnTo>
                  <a:pt x="4813251" y="0"/>
                </a:lnTo>
                <a:lnTo>
                  <a:pt x="4813251" y="2929140"/>
                </a:lnTo>
                <a:lnTo>
                  <a:pt x="0" y="2929140"/>
                </a:lnTo>
                <a:close/>
              </a:path>
            </a:pathLst>
          </a:custGeom>
        </p:spPr>
        <p:txBody>
          <a:bodyPr wrap="square">
            <a:noAutofit/>
          </a:bodyPr>
          <a:lstStyle/>
          <a:p>
            <a:endParaRPr lang="en-US" dirty="0"/>
          </a:p>
        </p:txBody>
      </p:sp>
    </p:spTree>
    <p:extLst>
      <p:ext uri="{BB962C8B-B14F-4D97-AF65-F5344CB8AC3E}">
        <p14:creationId xmlns:p14="http://schemas.microsoft.com/office/powerpoint/2010/main" val="22154659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680858" y="1915886"/>
            <a:ext cx="7511142" cy="4147457"/>
          </a:xfrm>
          <a:custGeom>
            <a:avLst/>
            <a:gdLst>
              <a:gd name="connsiteX0" fmla="*/ 0 w 7511142"/>
              <a:gd name="connsiteY0" fmla="*/ 0 h 4147457"/>
              <a:gd name="connsiteX1" fmla="*/ 7511142 w 7511142"/>
              <a:gd name="connsiteY1" fmla="*/ 0 h 4147457"/>
              <a:gd name="connsiteX2" fmla="*/ 7511142 w 7511142"/>
              <a:gd name="connsiteY2" fmla="*/ 4147457 h 4147457"/>
              <a:gd name="connsiteX3" fmla="*/ 0 w 7511142"/>
              <a:gd name="connsiteY3" fmla="*/ 4147457 h 4147457"/>
            </a:gdLst>
            <a:ahLst/>
            <a:cxnLst>
              <a:cxn ang="0">
                <a:pos x="connsiteX0" y="connsiteY0"/>
              </a:cxn>
              <a:cxn ang="0">
                <a:pos x="connsiteX1" y="connsiteY1"/>
              </a:cxn>
              <a:cxn ang="0">
                <a:pos x="connsiteX2" y="connsiteY2"/>
              </a:cxn>
              <a:cxn ang="0">
                <a:pos x="connsiteX3" y="connsiteY3"/>
              </a:cxn>
            </a:cxnLst>
            <a:rect l="l" t="t" r="r" b="b"/>
            <a:pathLst>
              <a:path w="7511142" h="4147457">
                <a:moveTo>
                  <a:pt x="0" y="0"/>
                </a:moveTo>
                <a:lnTo>
                  <a:pt x="7511142" y="0"/>
                </a:lnTo>
                <a:lnTo>
                  <a:pt x="7511142" y="4147457"/>
                </a:lnTo>
                <a:lnTo>
                  <a:pt x="0" y="4147457"/>
                </a:lnTo>
                <a:close/>
              </a:path>
            </a:pathLst>
          </a:custGeom>
        </p:spPr>
        <p:txBody>
          <a:bodyPr wrap="square">
            <a:noAutofit/>
          </a:bodyPr>
          <a:lstStyle/>
          <a:p>
            <a:endParaRPr lang="en-US" dirty="0"/>
          </a:p>
        </p:txBody>
      </p:sp>
    </p:spTree>
    <p:extLst>
      <p:ext uri="{BB962C8B-B14F-4D97-AF65-F5344CB8AC3E}">
        <p14:creationId xmlns:p14="http://schemas.microsoft.com/office/powerpoint/2010/main" val="6089646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243944" y="0"/>
            <a:ext cx="8948056" cy="3298372"/>
          </a:xfrm>
          <a:custGeom>
            <a:avLst/>
            <a:gdLst>
              <a:gd name="connsiteX0" fmla="*/ 0 w 8948056"/>
              <a:gd name="connsiteY0" fmla="*/ 0 h 3298372"/>
              <a:gd name="connsiteX1" fmla="*/ 8948056 w 8948056"/>
              <a:gd name="connsiteY1" fmla="*/ 0 h 3298372"/>
              <a:gd name="connsiteX2" fmla="*/ 8948056 w 8948056"/>
              <a:gd name="connsiteY2" fmla="*/ 3298372 h 3298372"/>
              <a:gd name="connsiteX3" fmla="*/ 0 w 8948056"/>
              <a:gd name="connsiteY3" fmla="*/ 3298372 h 3298372"/>
            </a:gdLst>
            <a:ahLst/>
            <a:cxnLst>
              <a:cxn ang="0">
                <a:pos x="connsiteX0" y="connsiteY0"/>
              </a:cxn>
              <a:cxn ang="0">
                <a:pos x="connsiteX1" y="connsiteY1"/>
              </a:cxn>
              <a:cxn ang="0">
                <a:pos x="connsiteX2" y="connsiteY2"/>
              </a:cxn>
              <a:cxn ang="0">
                <a:pos x="connsiteX3" y="connsiteY3"/>
              </a:cxn>
            </a:cxnLst>
            <a:rect l="l" t="t" r="r" b="b"/>
            <a:pathLst>
              <a:path w="8948056" h="3298372">
                <a:moveTo>
                  <a:pt x="0" y="0"/>
                </a:moveTo>
                <a:lnTo>
                  <a:pt x="8948056" y="0"/>
                </a:lnTo>
                <a:lnTo>
                  <a:pt x="8948056" y="3298372"/>
                </a:lnTo>
                <a:lnTo>
                  <a:pt x="0" y="3298372"/>
                </a:lnTo>
                <a:close/>
              </a:path>
            </a:pathLst>
          </a:custGeom>
        </p:spPr>
        <p:txBody>
          <a:bodyPr wrap="square">
            <a:noAutofit/>
          </a:bodyPr>
          <a:lstStyle/>
          <a:p>
            <a:endParaRPr lang="en-US" dirty="0"/>
          </a:p>
        </p:txBody>
      </p:sp>
    </p:spTree>
    <p:extLst>
      <p:ext uri="{BB962C8B-B14F-4D97-AF65-F5344CB8AC3E}">
        <p14:creationId xmlns:p14="http://schemas.microsoft.com/office/powerpoint/2010/main" val="25536769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761121" y="1528356"/>
            <a:ext cx="5741820" cy="3627121"/>
          </a:xfrm>
          <a:custGeom>
            <a:avLst/>
            <a:gdLst>
              <a:gd name="connsiteX0" fmla="*/ 0 w 5741820"/>
              <a:gd name="connsiteY0" fmla="*/ 0 h 3627121"/>
              <a:gd name="connsiteX1" fmla="*/ 5741820 w 5741820"/>
              <a:gd name="connsiteY1" fmla="*/ 0 h 3627121"/>
              <a:gd name="connsiteX2" fmla="*/ 5741820 w 5741820"/>
              <a:gd name="connsiteY2" fmla="*/ 3627121 h 3627121"/>
              <a:gd name="connsiteX3" fmla="*/ 0 w 5741820"/>
              <a:gd name="connsiteY3" fmla="*/ 3627121 h 3627121"/>
            </a:gdLst>
            <a:ahLst/>
            <a:cxnLst>
              <a:cxn ang="0">
                <a:pos x="connsiteX0" y="connsiteY0"/>
              </a:cxn>
              <a:cxn ang="0">
                <a:pos x="connsiteX1" y="connsiteY1"/>
              </a:cxn>
              <a:cxn ang="0">
                <a:pos x="connsiteX2" y="connsiteY2"/>
              </a:cxn>
              <a:cxn ang="0">
                <a:pos x="connsiteX3" y="connsiteY3"/>
              </a:cxn>
            </a:cxnLst>
            <a:rect l="l" t="t" r="r" b="b"/>
            <a:pathLst>
              <a:path w="5741820" h="3627121">
                <a:moveTo>
                  <a:pt x="0" y="0"/>
                </a:moveTo>
                <a:lnTo>
                  <a:pt x="5741820" y="0"/>
                </a:lnTo>
                <a:lnTo>
                  <a:pt x="5741820" y="3627121"/>
                </a:lnTo>
                <a:lnTo>
                  <a:pt x="0" y="3627121"/>
                </a:lnTo>
                <a:close/>
              </a:path>
            </a:pathLst>
          </a:custGeom>
        </p:spPr>
        <p:txBody>
          <a:bodyPr wrap="square">
            <a:noAutofit/>
          </a:bodyPr>
          <a:lstStyle/>
          <a:p>
            <a:endParaRPr lang="en-US" dirty="0"/>
          </a:p>
        </p:txBody>
      </p:sp>
    </p:spTree>
    <p:extLst>
      <p:ext uri="{BB962C8B-B14F-4D97-AF65-F5344CB8AC3E}">
        <p14:creationId xmlns:p14="http://schemas.microsoft.com/office/powerpoint/2010/main" val="1903162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p:spPr>
        <p:txBody>
          <a:bodyPr/>
          <a:lstStyle/>
          <a:p>
            <a:r>
              <a:rPr lang="en-US" dirty="0"/>
              <a:t>Click icon to add picture</a:t>
            </a:r>
          </a:p>
        </p:txBody>
      </p:sp>
      <p:sp>
        <p:nvSpPr>
          <p:cNvPr id="9" name="Title 8">
            <a:extLst>
              <a:ext uri="{FF2B5EF4-FFF2-40B4-BE49-F238E27FC236}">
                <a16:creationId xmlns:a16="http://schemas.microsoft.com/office/drawing/2014/main" id="{4C9AB9C5-1D8F-4E68-8576-843E219DC3CA}"/>
              </a:ext>
            </a:extLst>
          </p:cNvPr>
          <p:cNvSpPr>
            <a:spLocks noGrp="1"/>
          </p:cNvSpPr>
          <p:nvPr>
            <p:ph type="title" hasCustomPrompt="1"/>
          </p:nvPr>
        </p:nvSpPr>
        <p:spPr/>
        <p:txBody>
          <a:bodyPr/>
          <a:lstStyle/>
          <a:p>
            <a:r>
              <a:rPr lang="en-US"/>
              <a:t>CLICK TO EDIT MASTER TITLE STYLE</a:t>
            </a:r>
            <a:endParaRPr lang="en-GB"/>
          </a:p>
        </p:txBody>
      </p:sp>
      <p:sp>
        <p:nvSpPr>
          <p:cNvPr id="10" name="Isosceles Triangle 9">
            <a:extLst>
              <a:ext uri="{FF2B5EF4-FFF2-40B4-BE49-F238E27FC236}">
                <a16:creationId xmlns:a16="http://schemas.microsoft.com/office/drawing/2014/main" id="{9EAFC888-F899-4165-B860-74C9A5383B1F}"/>
              </a:ext>
            </a:extLst>
          </p:cNvPr>
          <p:cNvSpPr/>
          <p:nvPr userDrawn="1"/>
        </p:nvSpPr>
        <p:spPr>
          <a:xfrm rot="5400000">
            <a:off x="-200682" y="827224"/>
            <a:ext cx="802728" cy="40136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3791041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endParaRPr dirty="0"/>
          </a:p>
        </p:txBody>
      </p:sp>
      <p:sp>
        <p:nvSpPr>
          <p:cNvPr id="4" name="Date Placeholder 3"/>
          <p:cNvSpPr>
            <a:spLocks noGrp="1"/>
          </p:cNvSpPr>
          <p:nvPr>
            <p:ph type="dt" sz="half" idx="10"/>
          </p:nvPr>
        </p:nvSpPr>
        <p:spPr/>
        <p:txBody>
          <a:bodyPr/>
          <a:lstStyle/>
          <a:p>
            <a:pPr defTabSz="914126" eaLnBrk="0" fontAlgn="base" hangingPunct="0">
              <a:spcBef>
                <a:spcPct val="0"/>
              </a:spcBef>
              <a:spcAft>
                <a:spcPct val="0"/>
              </a:spcAft>
              <a:defRPr/>
            </a:pPr>
            <a:endParaRPr lang="en-US" sz="700" dirty="0">
              <a:solidFill>
                <a:srgbClr val="E5E8E8"/>
              </a:solidFill>
            </a:endParaRPr>
          </a:p>
        </p:txBody>
      </p:sp>
      <p:sp>
        <p:nvSpPr>
          <p:cNvPr id="5" name="Footer Placeholder 4"/>
          <p:cNvSpPr>
            <a:spLocks noGrp="1"/>
          </p:cNvSpPr>
          <p:nvPr>
            <p:ph type="ftr" sz="quarter" idx="11"/>
          </p:nvPr>
        </p:nvSpPr>
        <p:spPr/>
        <p:txBody>
          <a:bodyPr/>
          <a:lstStyle/>
          <a:p>
            <a:pPr defTabSz="914126" eaLnBrk="0" fontAlgn="base" hangingPunct="0">
              <a:spcBef>
                <a:spcPct val="0"/>
              </a:spcBef>
              <a:spcAft>
                <a:spcPct val="0"/>
              </a:spcAft>
              <a:defRPr/>
            </a:pPr>
            <a:endParaRPr lang="en-US" sz="700" dirty="0">
              <a:solidFill>
                <a:srgbClr val="E5E8E8"/>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defTabSz="914126" eaLnBrk="0" fontAlgn="base" hangingPunct="0">
              <a:spcBef>
                <a:spcPct val="0"/>
              </a:spcBef>
              <a:spcAft>
                <a:spcPct val="0"/>
              </a:spcAft>
              <a:defRPr/>
            </a:pPr>
            <a:fld id="{00DE720E-C72B-42F0-AD69-52D60E3C605E}" type="slidenum">
              <a:rPr lang="en-US" sz="700" smtClean="0">
                <a:solidFill>
                  <a:srgbClr val="E5E8E8"/>
                </a:solidFill>
                <a:ea typeface="+mn-ea"/>
                <a:cs typeface="+mn-cs"/>
              </a:rPr>
              <a:pPr defTabSz="914126" eaLnBrk="0" fontAlgn="base" hangingPunct="0">
                <a:spcBef>
                  <a:spcPct val="0"/>
                </a:spcBef>
                <a:spcAft>
                  <a:spcPct val="0"/>
                </a:spcAft>
                <a:defRPr/>
              </a:pPr>
              <a:t>‹#›</a:t>
            </a:fld>
            <a:endParaRPr lang="en-US" sz="700" dirty="0">
              <a:solidFill>
                <a:srgbClr val="E5E8E8"/>
              </a:solidFill>
              <a:ea typeface="+mn-ea"/>
              <a:cs typeface="+mn-cs"/>
            </a:endParaRPr>
          </a:p>
        </p:txBody>
      </p:sp>
      <p:sp>
        <p:nvSpPr>
          <p:cNvPr id="8" name="Text Placeholder 7"/>
          <p:cNvSpPr>
            <a:spLocks noGrp="1"/>
          </p:cNvSpPr>
          <p:nvPr>
            <p:ph type="body" sz="quarter" idx="13" hasCustomPrompt="1"/>
          </p:nvPr>
        </p:nvSpPr>
        <p:spPr>
          <a:xfrm>
            <a:off x="609602" y="1434819"/>
            <a:ext cx="10972801" cy="354792"/>
          </a:xfrm>
        </p:spPr>
        <p:txBody>
          <a:bodyPr>
            <a:noAutofit/>
          </a:bodyPr>
          <a:lstStyle>
            <a:lvl1pPr marL="0" indent="0">
              <a:spcBef>
                <a:spcPts val="0"/>
              </a:spcBef>
              <a:buNone/>
              <a:defRPr sz="3199" b="0" cap="none" baseline="0">
                <a:solidFill>
                  <a:srgbClr val="EFA83A"/>
                </a:solidFill>
                <a:latin typeface="HP Simplified" panose="020B0604020204020204" pitchFamily="34" charset="0"/>
              </a:defRPr>
            </a:lvl1pPr>
            <a:lvl2pPr marL="0" indent="0">
              <a:spcBef>
                <a:spcPts val="0"/>
              </a:spcBef>
              <a:buNone/>
              <a:defRPr sz="1798"/>
            </a:lvl2pPr>
            <a:lvl3pPr marL="0" indent="0">
              <a:spcBef>
                <a:spcPts val="0"/>
              </a:spcBef>
              <a:buNone/>
              <a:defRPr sz="1798"/>
            </a:lvl3pPr>
            <a:lvl4pPr marL="0" indent="0">
              <a:spcBef>
                <a:spcPts val="0"/>
              </a:spcBef>
              <a:buNone/>
              <a:defRPr sz="1798"/>
            </a:lvl4pPr>
            <a:lvl5pPr marL="0" indent="0">
              <a:spcBef>
                <a:spcPts val="0"/>
              </a:spcBef>
              <a:buNone/>
              <a:defRPr sz="1798"/>
            </a:lvl5pPr>
            <a:lvl6pPr marL="0" indent="0">
              <a:spcBef>
                <a:spcPts val="0"/>
              </a:spcBef>
              <a:buNone/>
              <a:defRPr sz="1798"/>
            </a:lvl6pPr>
            <a:lvl7pPr marL="0" indent="0">
              <a:spcBef>
                <a:spcPts val="0"/>
              </a:spcBef>
              <a:buNone/>
              <a:defRPr sz="1798"/>
            </a:lvl7pPr>
            <a:lvl8pPr marL="0" indent="0">
              <a:spcBef>
                <a:spcPts val="0"/>
              </a:spcBef>
              <a:buNone/>
              <a:defRPr sz="1798"/>
            </a:lvl8pPr>
            <a:lvl9pPr marL="0" indent="0">
              <a:spcBef>
                <a:spcPts val="0"/>
              </a:spcBef>
              <a:buNone/>
              <a:defRPr sz="1798"/>
            </a:lvl9pPr>
          </a:lstStyle>
          <a:p>
            <a:pPr lvl="0"/>
            <a:r>
              <a:rPr dirty="0"/>
              <a:t>Click to add subtitle</a:t>
            </a:r>
          </a:p>
        </p:txBody>
      </p:sp>
      <p:sp>
        <p:nvSpPr>
          <p:cNvPr id="3" name="Content Placeholder 2"/>
          <p:cNvSpPr>
            <a:spLocks noGrp="1"/>
          </p:cNvSpPr>
          <p:nvPr>
            <p:ph idx="1"/>
          </p:nvPr>
        </p:nvSpPr>
        <p:spPr>
          <a:xfrm>
            <a:off x="609602" y="2258009"/>
            <a:ext cx="10972801" cy="3837993"/>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dirty="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Tree>
    <p:extLst>
      <p:ext uri="{BB962C8B-B14F-4D97-AF65-F5344CB8AC3E}">
        <p14:creationId xmlns:p14="http://schemas.microsoft.com/office/powerpoint/2010/main" val="1219629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93_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9C0CEDB-470E-40C5-BDBC-BE0F9AD681DF}"/>
              </a:ext>
            </a:extLst>
          </p:cNvPr>
          <p:cNvSpPr/>
          <p:nvPr userDrawn="1"/>
        </p:nvSpPr>
        <p:spPr>
          <a:xfrm>
            <a:off x="3499915" y="661086"/>
            <a:ext cx="2805036" cy="1637969"/>
          </a:xfrm>
          <a:prstGeom prst="rect">
            <a:avLst/>
          </a:prstGeom>
          <a:noFill/>
          <a:ln w="114300">
            <a:solidFill>
              <a:srgbClr val="FF9F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P Simplified Light" panose="020B0404020204020204" pitchFamily="34" charset="0"/>
            </a:endParaRPr>
          </a:p>
        </p:txBody>
      </p:sp>
      <p:sp>
        <p:nvSpPr>
          <p:cNvPr id="11" name="Rectangle 10">
            <a:extLst>
              <a:ext uri="{FF2B5EF4-FFF2-40B4-BE49-F238E27FC236}">
                <a16:creationId xmlns:a16="http://schemas.microsoft.com/office/drawing/2014/main" id="{5A932D9B-2687-477E-B741-DC5EEEC707C3}"/>
              </a:ext>
            </a:extLst>
          </p:cNvPr>
          <p:cNvSpPr/>
          <p:nvPr userDrawn="1"/>
        </p:nvSpPr>
        <p:spPr>
          <a:xfrm>
            <a:off x="358346" y="358346"/>
            <a:ext cx="679622" cy="679622"/>
          </a:xfrm>
          <a:prstGeom prst="rect">
            <a:avLst/>
          </a:prstGeom>
          <a:solidFill>
            <a:srgbClr val="FF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P Simplified Light" panose="020B0404020204020204" pitchFamily="34" charset="0"/>
            </a:endParaRPr>
          </a:p>
        </p:txBody>
      </p:sp>
      <p:sp>
        <p:nvSpPr>
          <p:cNvPr id="13" name="Footer Placeholder 4">
            <a:extLst>
              <a:ext uri="{FF2B5EF4-FFF2-40B4-BE49-F238E27FC236}">
                <a16:creationId xmlns:a16="http://schemas.microsoft.com/office/drawing/2014/main" id="{0CFF088F-6EDA-4500-B167-8EB35FA1307D}"/>
              </a:ext>
            </a:extLst>
          </p:cNvPr>
          <p:cNvSpPr>
            <a:spLocks noGrp="1"/>
          </p:cNvSpPr>
          <p:nvPr>
            <p:ph type="ftr" sz="quarter" idx="3"/>
          </p:nvPr>
        </p:nvSpPr>
        <p:spPr>
          <a:xfrm>
            <a:off x="665256" y="6486478"/>
            <a:ext cx="6705603" cy="219456"/>
          </a:xfrm>
          <a:prstGeom prst="rect">
            <a:avLst/>
          </a:prstGeom>
        </p:spPr>
        <p:txBody>
          <a:bodyPr vert="horz" wrap="none" lIns="0" tIns="0" rIns="0" bIns="0" rtlCol="0" anchor="b" anchorCtr="0"/>
          <a:lstStyle>
            <a:lvl1pPr algn="l">
              <a:defRPr sz="1100">
                <a:solidFill>
                  <a:schemeClr val="tx1"/>
                </a:solidFill>
                <a:latin typeface="HP Simplified Light" panose="020B0404020204020204" pitchFamily="34" charset="0"/>
              </a:defRPr>
            </a:lvl1pPr>
          </a:lstStyle>
          <a:p>
            <a:r>
              <a:rPr lang="en-US" dirty="0"/>
              <a:t>HP Confidential.  For use by HP or Partner with Customers under HP CDA only.</a:t>
            </a:r>
          </a:p>
        </p:txBody>
      </p:sp>
      <p:sp>
        <p:nvSpPr>
          <p:cNvPr id="14" name="Slide Number Placeholder 5">
            <a:extLst>
              <a:ext uri="{FF2B5EF4-FFF2-40B4-BE49-F238E27FC236}">
                <a16:creationId xmlns:a16="http://schemas.microsoft.com/office/drawing/2014/main" id="{18BD5A79-B6AB-472A-84AE-0752A4560C63}"/>
              </a:ext>
            </a:extLst>
          </p:cNvPr>
          <p:cNvSpPr>
            <a:spLocks noGrp="1"/>
          </p:cNvSpPr>
          <p:nvPr>
            <p:ph type="sldNum" sz="quarter" idx="4"/>
          </p:nvPr>
        </p:nvSpPr>
        <p:spPr>
          <a:xfrm>
            <a:off x="211667" y="6486478"/>
            <a:ext cx="397932" cy="219456"/>
          </a:xfrm>
          <a:prstGeom prst="rect">
            <a:avLst/>
          </a:prstGeom>
        </p:spPr>
        <p:txBody>
          <a:bodyPr vert="horz" wrap="none" lIns="0" tIns="0" rIns="0" bIns="0" rtlCol="0" anchor="b" anchorCtr="0"/>
          <a:lstStyle>
            <a:lvl1pPr algn="r">
              <a:defRPr sz="1100">
                <a:solidFill>
                  <a:schemeClr val="tx1"/>
                </a:solidFill>
                <a:latin typeface="HP Simplified Light" panose="020B0404020204020204" pitchFamily="34" charset="0"/>
              </a:defRPr>
            </a:lvl1pPr>
          </a:lstStyle>
          <a:p>
            <a:fld id="{48F63A3B-78C7-47BE-AE5E-E10140E04643}" type="slidenum">
              <a:rPr lang="en-US" smtClean="0"/>
              <a:pPr/>
              <a:t>‹#›</a:t>
            </a:fld>
            <a:endParaRPr lang="en-US" dirty="0"/>
          </a:p>
        </p:txBody>
      </p:sp>
      <p:sp>
        <p:nvSpPr>
          <p:cNvPr id="6" name="TextBox 5">
            <a:extLst>
              <a:ext uri="{FF2B5EF4-FFF2-40B4-BE49-F238E27FC236}">
                <a16:creationId xmlns:a16="http://schemas.microsoft.com/office/drawing/2014/main" id="{122AC3B1-B9CD-4E44-BD83-DE1E34F9C734}"/>
              </a:ext>
            </a:extLst>
          </p:cNvPr>
          <p:cNvSpPr txBox="1"/>
          <p:nvPr userDrawn="1"/>
        </p:nvSpPr>
        <p:spPr>
          <a:xfrm>
            <a:off x="2384972" y="1164328"/>
            <a:ext cx="2154397" cy="584776"/>
          </a:xfrm>
          <a:prstGeom prst="rect">
            <a:avLst/>
          </a:prstGeom>
          <a:noFill/>
        </p:spPr>
        <p:txBody>
          <a:bodyPr wrap="none" rtlCol="0">
            <a:spAutoFit/>
          </a:bodyPr>
          <a:lstStyle/>
          <a:p>
            <a:r>
              <a:rPr lang="en-US" sz="3200" dirty="0">
                <a:solidFill>
                  <a:srgbClr val="37333B"/>
                </a:solidFill>
                <a:latin typeface="HP Simplified Light" panose="020B0404020204020204" pitchFamily="34" charset="0"/>
                <a:ea typeface="Nexa Bold" charset="0"/>
                <a:cs typeface="Nexa Bold" charset="0"/>
              </a:rPr>
              <a:t>DISCLAIMER</a:t>
            </a:r>
          </a:p>
        </p:txBody>
      </p:sp>
      <p:sp>
        <p:nvSpPr>
          <p:cNvPr id="7" name="Rectangle 6">
            <a:extLst>
              <a:ext uri="{FF2B5EF4-FFF2-40B4-BE49-F238E27FC236}">
                <a16:creationId xmlns:a16="http://schemas.microsoft.com/office/drawing/2014/main" id="{746A9790-77D3-4DEE-9EFA-EDA008F8BEC2}"/>
              </a:ext>
            </a:extLst>
          </p:cNvPr>
          <p:cNvSpPr/>
          <p:nvPr userDrawn="1"/>
        </p:nvSpPr>
        <p:spPr>
          <a:xfrm>
            <a:off x="1730517" y="2425867"/>
            <a:ext cx="8730966" cy="2447850"/>
          </a:xfrm>
          <a:prstGeom prst="rect">
            <a:avLst/>
          </a:prstGeom>
        </p:spPr>
        <p:txBody>
          <a:bodyPr wrap="square">
            <a:spAutoFit/>
          </a:bodyPr>
          <a:lstStyle/>
          <a:p>
            <a:pPr algn="just">
              <a:lnSpc>
                <a:spcPct val="120000"/>
              </a:lnSpc>
            </a:pPr>
            <a:r>
              <a:rPr lang="en-US" sz="1600" dirty="0">
                <a:solidFill>
                  <a:schemeClr val="tx1">
                    <a:lumMod val="75000"/>
                    <a:lumOff val="25000"/>
                  </a:schemeClr>
                </a:solidFill>
                <a:latin typeface="HP Simplified Light" panose="020B0404020204020204" pitchFamily="34" charset="0"/>
                <a:ea typeface="Roboto Medium" charset="0"/>
                <a:cs typeface="Roboto Medium" charset="0"/>
              </a:rPr>
              <a:t>This document contains forward looking statements regarding future operations, product development, product capabilities and availability dates. This information is subject to substantial uncertainties </a:t>
            </a:r>
            <a:br>
              <a:rPr lang="en-US" sz="1600" dirty="0">
                <a:solidFill>
                  <a:schemeClr val="tx1">
                    <a:lumMod val="75000"/>
                    <a:lumOff val="25000"/>
                  </a:schemeClr>
                </a:solidFill>
                <a:latin typeface="HP Simplified Light" panose="020B0404020204020204" pitchFamily="34" charset="0"/>
                <a:ea typeface="Roboto Medium" charset="0"/>
                <a:cs typeface="Roboto Medium" charset="0"/>
              </a:rPr>
            </a:br>
            <a:r>
              <a:rPr lang="en-US" sz="1600" dirty="0">
                <a:solidFill>
                  <a:schemeClr val="tx1">
                    <a:lumMod val="75000"/>
                    <a:lumOff val="25000"/>
                  </a:schemeClr>
                </a:solidFill>
                <a:latin typeface="HP Simplified Light" panose="020B0404020204020204" pitchFamily="34" charset="0"/>
                <a:ea typeface="Roboto Medium" charset="0"/>
                <a:cs typeface="Roboto Medium" charset="0"/>
              </a:rPr>
              <a:t>and is subject to change at any time without prior notification. Statements contained in this document concerning these matters only reflect HP Inc.’s predictions and/or expectations as of the date of this document and actual results and future plans of HP Inc. may differ significantly as a result of, among other things, changes in product strategy resulting from technological, internal corporate, market, </a:t>
            </a:r>
            <a:br>
              <a:rPr lang="en-US" sz="1600" dirty="0">
                <a:solidFill>
                  <a:schemeClr val="tx1">
                    <a:lumMod val="75000"/>
                    <a:lumOff val="25000"/>
                  </a:schemeClr>
                </a:solidFill>
                <a:latin typeface="HP Simplified Light" panose="020B0404020204020204" pitchFamily="34" charset="0"/>
                <a:ea typeface="Roboto Medium" charset="0"/>
                <a:cs typeface="Roboto Medium" charset="0"/>
              </a:rPr>
            </a:br>
            <a:r>
              <a:rPr lang="en-US" sz="1600" dirty="0">
                <a:solidFill>
                  <a:schemeClr val="tx1">
                    <a:lumMod val="75000"/>
                    <a:lumOff val="25000"/>
                  </a:schemeClr>
                </a:solidFill>
                <a:latin typeface="HP Simplified Light" panose="020B0404020204020204" pitchFamily="34" charset="0"/>
                <a:ea typeface="Roboto Medium" charset="0"/>
                <a:cs typeface="Roboto Medium" charset="0"/>
              </a:rPr>
              <a:t>and other changes. This is not a commitment to deliver any material, code, or functionality and should not be relied upon in making purchasing decisions.</a:t>
            </a:r>
          </a:p>
        </p:txBody>
      </p:sp>
      <p:cxnSp>
        <p:nvCxnSpPr>
          <p:cNvPr id="8" name="Straight Connector 7">
            <a:extLst>
              <a:ext uri="{FF2B5EF4-FFF2-40B4-BE49-F238E27FC236}">
                <a16:creationId xmlns:a16="http://schemas.microsoft.com/office/drawing/2014/main" id="{11FA7C10-CE6C-433F-A78F-F76703A626AB}"/>
              </a:ext>
            </a:extLst>
          </p:cNvPr>
          <p:cNvCxnSpPr/>
          <p:nvPr userDrawn="1"/>
        </p:nvCxnSpPr>
        <p:spPr>
          <a:xfrm flipH="1">
            <a:off x="2433102" y="5272314"/>
            <a:ext cx="691764" cy="0"/>
          </a:xfrm>
          <a:prstGeom prst="line">
            <a:avLst/>
          </a:prstGeom>
          <a:ln>
            <a:solidFill>
              <a:srgbClr val="3733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919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Title and Photo">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B5C98D7-B8F8-4F45-A4A1-DF4187CC1FD5}"/>
              </a:ext>
            </a:extLst>
          </p:cNvPr>
          <p:cNvSpPr>
            <a:spLocks noGrp="1"/>
          </p:cNvSpPr>
          <p:nvPr>
            <p:ph type="pic" sz="quarter" idx="13" hasCustomPrompt="1"/>
          </p:nvPr>
        </p:nvSpPr>
        <p:spPr bwMode="gray">
          <a:xfrm>
            <a:off x="3983489" y="13648"/>
            <a:ext cx="8213451" cy="6858000"/>
          </a:xfrm>
          <a:ln>
            <a:noFill/>
          </a:ln>
        </p:spPr>
        <p:txBody>
          <a:bodyPr bIns="731520" anchor="ctr" anchorCtr="0"/>
          <a:lstStyle>
            <a:lvl1pPr marL="0" indent="0" algn="ctr">
              <a:buFontTx/>
              <a:buNone/>
              <a:defRPr sz="1400">
                <a:solidFill>
                  <a:schemeClr val="accent3"/>
                </a:solidFill>
              </a:defRPr>
            </a:lvl1pPr>
          </a:lstStyle>
          <a:p>
            <a:r>
              <a:rPr lang="en-US" dirty="0"/>
              <a:t>Click icon to insert image</a:t>
            </a:r>
          </a:p>
        </p:txBody>
      </p:sp>
      <p:sp>
        <p:nvSpPr>
          <p:cNvPr id="2" name="Title 1"/>
          <p:cNvSpPr>
            <a:spLocks noGrp="1"/>
          </p:cNvSpPr>
          <p:nvPr>
            <p:ph type="title" hasCustomPrompt="1"/>
          </p:nvPr>
        </p:nvSpPr>
        <p:spPr bwMode="gray">
          <a:xfrm>
            <a:off x="608827" y="770022"/>
            <a:ext cx="3302456" cy="5317958"/>
          </a:xfrm>
        </p:spPr>
        <p:txBody>
          <a:bodyPr anchor="ctr" anchorCtr="0"/>
          <a:lstStyle>
            <a:lvl1pPr>
              <a:lnSpc>
                <a:spcPct val="90000"/>
              </a:lnSpc>
              <a:defRPr sz="4000" cap="all" baseline="0">
                <a:solidFill>
                  <a:schemeClr val="accent1"/>
                </a:solidFill>
              </a:defRPr>
            </a:lvl1pPr>
          </a:lstStyle>
          <a:p>
            <a:r>
              <a:rPr lang="en-US" dirty="0"/>
              <a:t>Click to edit title</a:t>
            </a:r>
            <a:endParaRPr dirty="0"/>
          </a:p>
        </p:txBody>
      </p:sp>
      <p:cxnSp>
        <p:nvCxnSpPr>
          <p:cNvPr id="5" name="Straight Connector 4">
            <a:extLst>
              <a:ext uri="{FF2B5EF4-FFF2-40B4-BE49-F238E27FC236}">
                <a16:creationId xmlns:a16="http://schemas.microsoft.com/office/drawing/2014/main" id="{2F55319B-521E-407C-AB57-121C8B1F8D3C}"/>
              </a:ext>
            </a:extLst>
          </p:cNvPr>
          <p:cNvCxnSpPr>
            <a:cxnSpLocks/>
          </p:cNvCxnSpPr>
          <p:nvPr userDrawn="1"/>
        </p:nvCxnSpPr>
        <p:spPr>
          <a:xfrm>
            <a:off x="903457" y="0"/>
            <a:ext cx="0" cy="6858000"/>
          </a:xfrm>
          <a:prstGeom prst="line">
            <a:avLst/>
          </a:prstGeom>
          <a:ln>
            <a:solidFill>
              <a:srgbClr val="0E0905"/>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4E84BB63-3A88-40F4-A5A4-300404B8EAAE}"/>
              </a:ext>
            </a:extLst>
          </p:cNvPr>
          <p:cNvGrpSpPr/>
          <p:nvPr userDrawn="1"/>
        </p:nvGrpSpPr>
        <p:grpSpPr>
          <a:xfrm>
            <a:off x="256795" y="521208"/>
            <a:ext cx="404446" cy="4959010"/>
            <a:chOff x="256794" y="521208"/>
            <a:chExt cx="404446" cy="4959010"/>
          </a:xfrm>
        </p:grpSpPr>
        <p:sp>
          <p:nvSpPr>
            <p:cNvPr id="7" name="TextBox 6">
              <a:extLst>
                <a:ext uri="{FF2B5EF4-FFF2-40B4-BE49-F238E27FC236}">
                  <a16:creationId xmlns:a16="http://schemas.microsoft.com/office/drawing/2014/main" id="{16103257-BF17-4FA7-BBC9-29395A05FA64}"/>
                </a:ext>
              </a:extLst>
            </p:cNvPr>
            <p:cNvSpPr txBox="1"/>
            <p:nvPr userDrawn="1"/>
          </p:nvSpPr>
          <p:spPr>
            <a:xfrm rot="16200000">
              <a:off x="-470828" y="4442651"/>
              <a:ext cx="1859690" cy="215444"/>
            </a:xfrm>
            <a:prstGeom prst="rect">
              <a:avLst/>
            </a:prstGeom>
            <a:noFill/>
          </p:spPr>
          <p:txBody>
            <a:bodyPr wrap="square" rtlCol="0">
              <a:spAutoFit/>
            </a:bodyPr>
            <a:lstStyle/>
            <a:p>
              <a:r>
                <a:rPr lang="en-US" sz="800" spc="300" dirty="0">
                  <a:solidFill>
                    <a:schemeClr val="tx2"/>
                  </a:solidFill>
                  <a:latin typeface="HP Simplified Light" panose="020B0404020204020204" pitchFamily="34" charset="0"/>
                </a:rPr>
                <a:t>HP WOLF SECURITY</a:t>
              </a:r>
            </a:p>
          </p:txBody>
        </p:sp>
        <p:pic>
          <p:nvPicPr>
            <p:cNvPr id="8" name="Graphic 7">
              <a:extLst>
                <a:ext uri="{FF2B5EF4-FFF2-40B4-BE49-F238E27FC236}">
                  <a16:creationId xmlns:a16="http://schemas.microsoft.com/office/drawing/2014/main" id="{D9F7CFC6-5837-49CA-BD97-0AD5580AF38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6794" y="521208"/>
              <a:ext cx="404446" cy="914400"/>
            </a:xfrm>
            <a:prstGeom prst="rect">
              <a:avLst/>
            </a:prstGeom>
          </p:spPr>
        </p:pic>
      </p:grpSp>
    </p:spTree>
    <p:extLst>
      <p:ext uri="{BB962C8B-B14F-4D97-AF65-F5344CB8AC3E}">
        <p14:creationId xmlns:p14="http://schemas.microsoft.com/office/powerpoint/2010/main" val="2278470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6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09E842-E4D7-48B5-85FD-AA9880E751EF}"/>
              </a:ext>
            </a:extLst>
          </p:cNvPr>
          <p:cNvSpPr/>
          <p:nvPr userDrawn="1"/>
        </p:nvSpPr>
        <p:spPr>
          <a:xfrm>
            <a:off x="0" y="0"/>
            <a:ext cx="12192000" cy="6858000"/>
          </a:xfrm>
          <a:prstGeom prst="rect">
            <a:avLst/>
          </a:prstGeom>
          <a:solidFill>
            <a:srgbClr val="37333B">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P Simplified Light" panose="020B0404020204020204" pitchFamily="34" charset="0"/>
            </a:endParaRPr>
          </a:p>
        </p:txBody>
      </p:sp>
      <p:grpSp>
        <p:nvGrpSpPr>
          <p:cNvPr id="6" name="Agrupar 58">
            <a:extLst>
              <a:ext uri="{FF2B5EF4-FFF2-40B4-BE49-F238E27FC236}">
                <a16:creationId xmlns:a16="http://schemas.microsoft.com/office/drawing/2014/main" id="{D9148082-8726-4497-82E6-2F5119090FB4}"/>
              </a:ext>
            </a:extLst>
          </p:cNvPr>
          <p:cNvGrpSpPr/>
          <p:nvPr userDrawn="1"/>
        </p:nvGrpSpPr>
        <p:grpSpPr>
          <a:xfrm>
            <a:off x="11568424" y="6299823"/>
            <a:ext cx="399376" cy="399376"/>
            <a:chOff x="2162706" y="2018475"/>
            <a:chExt cx="781216" cy="781216"/>
          </a:xfrm>
        </p:grpSpPr>
        <p:sp>
          <p:nvSpPr>
            <p:cNvPr id="8" name="Elipse 59">
              <a:extLst>
                <a:ext uri="{FF2B5EF4-FFF2-40B4-BE49-F238E27FC236}">
                  <a16:creationId xmlns:a16="http://schemas.microsoft.com/office/drawing/2014/main" id="{98B52D5D-92F3-4912-B036-D80268249F4E}"/>
                </a:ext>
              </a:extLst>
            </p:cNvPr>
            <p:cNvSpPr/>
            <p:nvPr/>
          </p:nvSpPr>
          <p:spPr>
            <a:xfrm>
              <a:off x="2162706" y="2018475"/>
              <a:ext cx="781216" cy="781216"/>
            </a:xfrm>
            <a:prstGeom prst="ellipse">
              <a:avLst/>
            </a:prstGeom>
            <a:solidFill>
              <a:sysClr val="window" lastClr="FFFFFF"/>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HP Simplified Light"/>
                <a:ea typeface="+mn-ea"/>
                <a:cs typeface="+mn-cs"/>
              </a:endParaRPr>
            </a:p>
          </p:txBody>
        </p:sp>
        <p:sp>
          <p:nvSpPr>
            <p:cNvPr id="9" name="logo">
              <a:extLst>
                <a:ext uri="{FF2B5EF4-FFF2-40B4-BE49-F238E27FC236}">
                  <a16:creationId xmlns:a16="http://schemas.microsoft.com/office/drawing/2014/main" id="{08DB987B-D75E-4A5E-81A7-CEE4FFAF5DF5}"/>
                </a:ext>
              </a:extLst>
            </p:cNvPr>
            <p:cNvSpPr>
              <a:spLocks noChangeAspect="1" noEditPoints="1"/>
            </p:cNvSpPr>
            <p:nvPr/>
          </p:nvSpPr>
          <p:spPr bwMode="black">
            <a:xfrm>
              <a:off x="2210098" y="2064701"/>
              <a:ext cx="686432" cy="686432"/>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rgbClr val="0096D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HP Simplified Light"/>
                <a:ea typeface="+mn-ea"/>
                <a:cs typeface="+mn-cs"/>
              </a:endParaRPr>
            </a:p>
          </p:txBody>
        </p:sp>
      </p:grpSp>
      <p:sp>
        <p:nvSpPr>
          <p:cNvPr id="10" name="Footer Placeholder 4">
            <a:extLst>
              <a:ext uri="{FF2B5EF4-FFF2-40B4-BE49-F238E27FC236}">
                <a16:creationId xmlns:a16="http://schemas.microsoft.com/office/drawing/2014/main" id="{01A13265-3625-483E-B79F-7D07EF16A7FB}"/>
              </a:ext>
            </a:extLst>
          </p:cNvPr>
          <p:cNvSpPr>
            <a:spLocks noGrp="1"/>
          </p:cNvSpPr>
          <p:nvPr>
            <p:ph type="ftr" sz="quarter" idx="3"/>
          </p:nvPr>
        </p:nvSpPr>
        <p:spPr>
          <a:xfrm>
            <a:off x="665256" y="6486478"/>
            <a:ext cx="6705603" cy="219456"/>
          </a:xfrm>
          <a:prstGeom prst="rect">
            <a:avLst/>
          </a:prstGeom>
        </p:spPr>
        <p:txBody>
          <a:bodyPr vert="horz" wrap="none" lIns="0" tIns="0" rIns="0" bIns="0" rtlCol="0" anchor="b" anchorCtr="0"/>
          <a:lstStyle>
            <a:lvl1pPr algn="l">
              <a:defRPr sz="1100">
                <a:solidFill>
                  <a:schemeClr val="bg1"/>
                </a:solidFill>
                <a:latin typeface="HP Simplified Light" panose="020B0404020204020204" pitchFamily="34" charset="0"/>
              </a:defRPr>
            </a:lvl1pPr>
          </a:lstStyle>
          <a:p>
            <a:r>
              <a:rPr lang="en-US" dirty="0"/>
              <a:t>HP Confidential.  For use by HP or Partner with Customers under HP CDA only.</a:t>
            </a:r>
          </a:p>
        </p:txBody>
      </p:sp>
      <p:sp>
        <p:nvSpPr>
          <p:cNvPr id="11" name="Slide Number Placeholder 5">
            <a:extLst>
              <a:ext uri="{FF2B5EF4-FFF2-40B4-BE49-F238E27FC236}">
                <a16:creationId xmlns:a16="http://schemas.microsoft.com/office/drawing/2014/main" id="{E8904537-B824-4430-9615-F4DD3CFB6DF3}"/>
              </a:ext>
            </a:extLst>
          </p:cNvPr>
          <p:cNvSpPr>
            <a:spLocks noGrp="1"/>
          </p:cNvSpPr>
          <p:nvPr>
            <p:ph type="sldNum" sz="quarter" idx="4"/>
          </p:nvPr>
        </p:nvSpPr>
        <p:spPr>
          <a:xfrm>
            <a:off x="211667" y="6486478"/>
            <a:ext cx="397932" cy="219456"/>
          </a:xfrm>
          <a:prstGeom prst="rect">
            <a:avLst/>
          </a:prstGeom>
        </p:spPr>
        <p:txBody>
          <a:bodyPr vert="horz" wrap="none" lIns="0" tIns="0" rIns="0" bIns="0" rtlCol="0" anchor="b" anchorCtr="0"/>
          <a:lstStyle>
            <a:lvl1pPr algn="r">
              <a:defRPr sz="1100">
                <a:solidFill>
                  <a:schemeClr val="bg1"/>
                </a:solidFill>
                <a:latin typeface="HP Simplified Light" panose="020B0404020204020204" pitchFamily="34" charset="0"/>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0917683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09E842-E4D7-48B5-85FD-AA9880E751EF}"/>
              </a:ext>
            </a:extLst>
          </p:cNvPr>
          <p:cNvSpPr/>
          <p:nvPr userDrawn="1"/>
        </p:nvSpPr>
        <p:spPr>
          <a:xfrm>
            <a:off x="0" y="0"/>
            <a:ext cx="12192000" cy="6858000"/>
          </a:xfrm>
          <a:prstGeom prst="rect">
            <a:avLst/>
          </a:prstGeom>
          <a:solidFill>
            <a:srgbClr val="37333B">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P Simplified Light" panose="020B0404020204020204" pitchFamily="34" charset="0"/>
            </a:endParaRPr>
          </a:p>
        </p:txBody>
      </p:sp>
      <p:grpSp>
        <p:nvGrpSpPr>
          <p:cNvPr id="6" name="Agrupar 58">
            <a:extLst>
              <a:ext uri="{FF2B5EF4-FFF2-40B4-BE49-F238E27FC236}">
                <a16:creationId xmlns:a16="http://schemas.microsoft.com/office/drawing/2014/main" id="{D9148082-8726-4497-82E6-2F5119090FB4}"/>
              </a:ext>
            </a:extLst>
          </p:cNvPr>
          <p:cNvGrpSpPr/>
          <p:nvPr userDrawn="1"/>
        </p:nvGrpSpPr>
        <p:grpSpPr>
          <a:xfrm>
            <a:off x="11568424" y="6299823"/>
            <a:ext cx="399376" cy="399376"/>
            <a:chOff x="2162706" y="2018475"/>
            <a:chExt cx="781216" cy="781216"/>
          </a:xfrm>
        </p:grpSpPr>
        <p:sp>
          <p:nvSpPr>
            <p:cNvPr id="8" name="Elipse 59">
              <a:extLst>
                <a:ext uri="{FF2B5EF4-FFF2-40B4-BE49-F238E27FC236}">
                  <a16:creationId xmlns:a16="http://schemas.microsoft.com/office/drawing/2014/main" id="{98B52D5D-92F3-4912-B036-D80268249F4E}"/>
                </a:ext>
              </a:extLst>
            </p:cNvPr>
            <p:cNvSpPr/>
            <p:nvPr/>
          </p:nvSpPr>
          <p:spPr>
            <a:xfrm>
              <a:off x="2162706" y="2018475"/>
              <a:ext cx="781216" cy="781216"/>
            </a:xfrm>
            <a:prstGeom prst="ellipse">
              <a:avLst/>
            </a:prstGeom>
            <a:solidFill>
              <a:sysClr val="window" lastClr="FFFFFF"/>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HP Simplified Light"/>
                <a:ea typeface="+mn-ea"/>
                <a:cs typeface="+mn-cs"/>
              </a:endParaRPr>
            </a:p>
          </p:txBody>
        </p:sp>
        <p:sp>
          <p:nvSpPr>
            <p:cNvPr id="9" name="logo">
              <a:extLst>
                <a:ext uri="{FF2B5EF4-FFF2-40B4-BE49-F238E27FC236}">
                  <a16:creationId xmlns:a16="http://schemas.microsoft.com/office/drawing/2014/main" id="{08DB987B-D75E-4A5E-81A7-CEE4FFAF5DF5}"/>
                </a:ext>
              </a:extLst>
            </p:cNvPr>
            <p:cNvSpPr>
              <a:spLocks noChangeAspect="1" noEditPoints="1"/>
            </p:cNvSpPr>
            <p:nvPr/>
          </p:nvSpPr>
          <p:spPr bwMode="black">
            <a:xfrm>
              <a:off x="2210098" y="2064701"/>
              <a:ext cx="686432" cy="686432"/>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rgbClr val="0096D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HP Simplified Light"/>
                <a:ea typeface="+mn-ea"/>
                <a:cs typeface="+mn-cs"/>
              </a:endParaRPr>
            </a:p>
          </p:txBody>
        </p:sp>
      </p:grpSp>
      <p:sp>
        <p:nvSpPr>
          <p:cNvPr id="10" name="Footer Placeholder 4">
            <a:extLst>
              <a:ext uri="{FF2B5EF4-FFF2-40B4-BE49-F238E27FC236}">
                <a16:creationId xmlns:a16="http://schemas.microsoft.com/office/drawing/2014/main" id="{01A13265-3625-483E-B79F-7D07EF16A7FB}"/>
              </a:ext>
            </a:extLst>
          </p:cNvPr>
          <p:cNvSpPr>
            <a:spLocks noGrp="1"/>
          </p:cNvSpPr>
          <p:nvPr>
            <p:ph type="ftr" sz="quarter" idx="3"/>
          </p:nvPr>
        </p:nvSpPr>
        <p:spPr>
          <a:xfrm>
            <a:off x="665256" y="6486478"/>
            <a:ext cx="6705603" cy="219456"/>
          </a:xfrm>
          <a:prstGeom prst="rect">
            <a:avLst/>
          </a:prstGeom>
        </p:spPr>
        <p:txBody>
          <a:bodyPr vert="horz" wrap="none" lIns="0" tIns="0" rIns="0" bIns="0" rtlCol="0" anchor="b" anchorCtr="0"/>
          <a:lstStyle>
            <a:lvl1pPr algn="l">
              <a:defRPr sz="1100">
                <a:solidFill>
                  <a:schemeClr val="bg1"/>
                </a:solidFill>
                <a:latin typeface="HP Simplified Light" panose="020B0404020204020204" pitchFamily="34" charset="0"/>
              </a:defRPr>
            </a:lvl1pPr>
          </a:lstStyle>
          <a:p>
            <a:r>
              <a:rPr lang="en-US" dirty="0"/>
              <a:t>HP Confidential.  For use by HP or Partner with Customers under HP CDA only.</a:t>
            </a:r>
          </a:p>
        </p:txBody>
      </p:sp>
      <p:sp>
        <p:nvSpPr>
          <p:cNvPr id="11" name="Slide Number Placeholder 5">
            <a:extLst>
              <a:ext uri="{FF2B5EF4-FFF2-40B4-BE49-F238E27FC236}">
                <a16:creationId xmlns:a16="http://schemas.microsoft.com/office/drawing/2014/main" id="{E8904537-B824-4430-9615-F4DD3CFB6DF3}"/>
              </a:ext>
            </a:extLst>
          </p:cNvPr>
          <p:cNvSpPr>
            <a:spLocks noGrp="1"/>
          </p:cNvSpPr>
          <p:nvPr>
            <p:ph type="sldNum" sz="quarter" idx="4"/>
          </p:nvPr>
        </p:nvSpPr>
        <p:spPr>
          <a:xfrm>
            <a:off x="211667" y="6486478"/>
            <a:ext cx="397932" cy="219456"/>
          </a:xfrm>
          <a:prstGeom prst="rect">
            <a:avLst/>
          </a:prstGeom>
        </p:spPr>
        <p:txBody>
          <a:bodyPr vert="horz" wrap="none" lIns="0" tIns="0" rIns="0" bIns="0" rtlCol="0" anchor="b" anchorCtr="0"/>
          <a:lstStyle>
            <a:lvl1pPr algn="r">
              <a:defRPr sz="1100">
                <a:solidFill>
                  <a:schemeClr val="bg1"/>
                </a:solidFill>
                <a:latin typeface="HP Simplified Light" panose="020B0404020204020204" pitchFamily="34" charset="0"/>
              </a:defRPr>
            </a:lvl1pPr>
          </a:lstStyle>
          <a:p>
            <a:fld id="{48F63A3B-78C7-47BE-AE5E-E10140E04643}" type="slidenum">
              <a:rPr lang="en-US" smtClean="0"/>
              <a:pPr/>
              <a:t>‹#›</a:t>
            </a:fld>
            <a:endParaRPr lang="en-US" dirty="0"/>
          </a:p>
        </p:txBody>
      </p:sp>
      <p:sp>
        <p:nvSpPr>
          <p:cNvPr id="12" name="Right Triangle 11">
            <a:extLst>
              <a:ext uri="{FF2B5EF4-FFF2-40B4-BE49-F238E27FC236}">
                <a16:creationId xmlns:a16="http://schemas.microsoft.com/office/drawing/2014/main" id="{0B2A4BFE-F521-4904-90C4-6AAF9A11A0E6}"/>
              </a:ext>
            </a:extLst>
          </p:cNvPr>
          <p:cNvSpPr/>
          <p:nvPr userDrawn="1"/>
        </p:nvSpPr>
        <p:spPr>
          <a:xfrm rot="18900000">
            <a:off x="5764371" y="3344720"/>
            <a:ext cx="457848" cy="457848"/>
          </a:xfrm>
          <a:prstGeom prst="rtTriangle">
            <a:avLst/>
          </a:prstGeom>
          <a:solidFill>
            <a:srgbClr val="FF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Placeholder 1">
            <a:extLst>
              <a:ext uri="{FF2B5EF4-FFF2-40B4-BE49-F238E27FC236}">
                <a16:creationId xmlns:a16="http://schemas.microsoft.com/office/drawing/2014/main" id="{9C1B713B-A4EF-4BA0-B479-BDFFBD121C9E}"/>
              </a:ext>
            </a:extLst>
          </p:cNvPr>
          <p:cNvSpPr>
            <a:spLocks noGrp="1"/>
          </p:cNvSpPr>
          <p:nvPr>
            <p:ph type="title"/>
          </p:nvPr>
        </p:nvSpPr>
        <p:spPr>
          <a:xfrm>
            <a:off x="838200" y="2557868"/>
            <a:ext cx="10515600" cy="951142"/>
          </a:xfrm>
          <a:prstGeom prst="rect">
            <a:avLst/>
          </a:prstGeom>
        </p:spPr>
        <p:txBody>
          <a:bodyPr vert="horz" lIns="91440" tIns="45720" rIns="91440" bIns="45720" rtlCol="0" anchor="ctr">
            <a:normAutofit/>
          </a:bodyPr>
          <a:lstStyle>
            <a:lvl1pPr algn="ctr">
              <a:defRPr sz="6000">
                <a:solidFill>
                  <a:schemeClr val="bg1"/>
                </a:solidFill>
              </a:defRPr>
            </a:lvl1pPr>
          </a:lstStyle>
          <a:p>
            <a:endParaRPr lang="en-US"/>
          </a:p>
        </p:txBody>
      </p:sp>
      <p:sp>
        <p:nvSpPr>
          <p:cNvPr id="16" name="Text Placeholder 2">
            <a:extLst>
              <a:ext uri="{FF2B5EF4-FFF2-40B4-BE49-F238E27FC236}">
                <a16:creationId xmlns:a16="http://schemas.microsoft.com/office/drawing/2014/main" id="{396CC596-F1CC-4C1B-BE2F-990106026A5B}"/>
              </a:ext>
            </a:extLst>
          </p:cNvPr>
          <p:cNvSpPr>
            <a:spLocks noGrp="1"/>
          </p:cNvSpPr>
          <p:nvPr>
            <p:ph idx="1"/>
          </p:nvPr>
        </p:nvSpPr>
        <p:spPr>
          <a:xfrm>
            <a:off x="6317040" y="3495320"/>
            <a:ext cx="5036759" cy="461665"/>
          </a:xfrm>
          <a:prstGeom prst="rect">
            <a:avLst/>
          </a:prstGeom>
        </p:spPr>
        <p:txBody>
          <a:bodyPr vert="horz" lIns="91440" tIns="45720" rIns="91440" bIns="45720" rtlCol="0" anchor="ctr">
            <a:normAutofit/>
          </a:bodyPr>
          <a:lstStyle>
            <a:lvl1pPr>
              <a:defRPr sz="1800" i="1">
                <a:solidFill>
                  <a:schemeClr val="bg1"/>
                </a:solidFill>
              </a:defRPr>
            </a:lvl1pPr>
          </a:lstStyle>
          <a:p>
            <a:pPr lvl="0"/>
            <a:endParaRPr lang="en-US"/>
          </a:p>
        </p:txBody>
      </p:sp>
    </p:spTree>
    <p:extLst>
      <p:ext uri="{BB962C8B-B14F-4D97-AF65-F5344CB8AC3E}">
        <p14:creationId xmlns:p14="http://schemas.microsoft.com/office/powerpoint/2010/main" val="15722638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5_Custom Layout">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4A0F938A-484A-4E60-8245-9F5099A143B1}"/>
              </a:ext>
            </a:extLst>
          </p:cNvPr>
          <p:cNvSpPr>
            <a:spLocks noGrp="1"/>
          </p:cNvSpPr>
          <p:nvPr>
            <p:ph type="ftr" sz="quarter" idx="3"/>
          </p:nvPr>
        </p:nvSpPr>
        <p:spPr>
          <a:xfrm>
            <a:off x="665256" y="6486478"/>
            <a:ext cx="6705603" cy="219456"/>
          </a:xfrm>
          <a:prstGeom prst="rect">
            <a:avLst/>
          </a:prstGeom>
        </p:spPr>
        <p:txBody>
          <a:bodyPr vert="horz" wrap="none" lIns="0" tIns="0" rIns="0" bIns="0" rtlCol="0" anchor="b" anchorCtr="0"/>
          <a:lstStyle>
            <a:lvl1pPr algn="l">
              <a:defRPr sz="1100">
                <a:solidFill>
                  <a:schemeClr val="tx1"/>
                </a:solidFill>
                <a:latin typeface="HP Simplified Light" panose="020B0404020204020204" pitchFamily="34" charset="0"/>
              </a:defRPr>
            </a:lvl1pPr>
          </a:lstStyle>
          <a:p>
            <a:r>
              <a:rPr lang="en-US" dirty="0"/>
              <a:t>HP Confidential.  For use by HP or Partner with Customers under HP CDA only.</a:t>
            </a:r>
          </a:p>
        </p:txBody>
      </p:sp>
      <p:sp>
        <p:nvSpPr>
          <p:cNvPr id="9" name="Slide Number Placeholder 5">
            <a:extLst>
              <a:ext uri="{FF2B5EF4-FFF2-40B4-BE49-F238E27FC236}">
                <a16:creationId xmlns:a16="http://schemas.microsoft.com/office/drawing/2014/main" id="{812A9AD5-4ADC-486A-9D01-927847E3DE78}"/>
              </a:ext>
            </a:extLst>
          </p:cNvPr>
          <p:cNvSpPr>
            <a:spLocks noGrp="1"/>
          </p:cNvSpPr>
          <p:nvPr>
            <p:ph type="sldNum" sz="quarter" idx="4"/>
          </p:nvPr>
        </p:nvSpPr>
        <p:spPr>
          <a:xfrm>
            <a:off x="211667" y="6486478"/>
            <a:ext cx="397932" cy="219456"/>
          </a:xfrm>
          <a:prstGeom prst="rect">
            <a:avLst/>
          </a:prstGeom>
        </p:spPr>
        <p:txBody>
          <a:bodyPr vert="horz" wrap="none" lIns="0" tIns="0" rIns="0" bIns="0" rtlCol="0" anchor="b" anchorCtr="0"/>
          <a:lstStyle>
            <a:lvl1pPr algn="r">
              <a:defRPr sz="1100">
                <a:solidFill>
                  <a:schemeClr val="tx1"/>
                </a:solidFill>
                <a:latin typeface="HP Simplified Light" panose="020B0404020204020204" pitchFamily="34" charset="0"/>
              </a:defRPr>
            </a:lvl1pPr>
          </a:lstStyle>
          <a:p>
            <a:fld id="{48F63A3B-78C7-47BE-AE5E-E10140E04643}" type="slidenum">
              <a:rPr lang="en-US" smtClean="0"/>
              <a:pPr/>
              <a:t>‹#›</a:t>
            </a:fld>
            <a:endParaRPr lang="en-US" dirty="0"/>
          </a:p>
        </p:txBody>
      </p:sp>
      <p:sp>
        <p:nvSpPr>
          <p:cNvPr id="10" name="Right Triangle 9">
            <a:extLst>
              <a:ext uri="{FF2B5EF4-FFF2-40B4-BE49-F238E27FC236}">
                <a16:creationId xmlns:a16="http://schemas.microsoft.com/office/drawing/2014/main" id="{6571E42E-9808-4FED-A67A-EE7C7599DE37}"/>
              </a:ext>
            </a:extLst>
          </p:cNvPr>
          <p:cNvSpPr/>
          <p:nvPr userDrawn="1"/>
        </p:nvSpPr>
        <p:spPr>
          <a:xfrm rot="18900000">
            <a:off x="5764371" y="-232870"/>
            <a:ext cx="457848" cy="457848"/>
          </a:xfrm>
          <a:prstGeom prst="rtTriangle">
            <a:avLst/>
          </a:prstGeom>
          <a:solidFill>
            <a:srgbClr val="FF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76177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92_Custom Layout">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4A0F938A-484A-4E60-8245-9F5099A143B1}"/>
              </a:ext>
            </a:extLst>
          </p:cNvPr>
          <p:cNvSpPr>
            <a:spLocks noGrp="1"/>
          </p:cNvSpPr>
          <p:nvPr>
            <p:ph type="ftr" sz="quarter" idx="3"/>
          </p:nvPr>
        </p:nvSpPr>
        <p:spPr>
          <a:xfrm>
            <a:off x="665256" y="6486478"/>
            <a:ext cx="6705603" cy="219456"/>
          </a:xfrm>
          <a:prstGeom prst="rect">
            <a:avLst/>
          </a:prstGeom>
        </p:spPr>
        <p:txBody>
          <a:bodyPr vert="horz" wrap="none" lIns="0" tIns="0" rIns="0" bIns="0" rtlCol="0" anchor="b" anchorCtr="0"/>
          <a:lstStyle>
            <a:lvl1pPr algn="l">
              <a:defRPr sz="1100">
                <a:solidFill>
                  <a:schemeClr val="tx1"/>
                </a:solidFill>
                <a:latin typeface="HP Simplified Light" panose="020B0404020204020204" pitchFamily="34" charset="0"/>
              </a:defRPr>
            </a:lvl1pPr>
          </a:lstStyle>
          <a:p>
            <a:r>
              <a:rPr lang="en-US" dirty="0"/>
              <a:t>HP Confidential.  For use by HP or Partner with Customers under HP CDA only.</a:t>
            </a:r>
          </a:p>
        </p:txBody>
      </p:sp>
      <p:sp>
        <p:nvSpPr>
          <p:cNvPr id="9" name="Slide Number Placeholder 5">
            <a:extLst>
              <a:ext uri="{FF2B5EF4-FFF2-40B4-BE49-F238E27FC236}">
                <a16:creationId xmlns:a16="http://schemas.microsoft.com/office/drawing/2014/main" id="{812A9AD5-4ADC-486A-9D01-927847E3DE78}"/>
              </a:ext>
            </a:extLst>
          </p:cNvPr>
          <p:cNvSpPr>
            <a:spLocks noGrp="1"/>
          </p:cNvSpPr>
          <p:nvPr>
            <p:ph type="sldNum" sz="quarter" idx="4"/>
          </p:nvPr>
        </p:nvSpPr>
        <p:spPr>
          <a:xfrm>
            <a:off x="211667" y="6486478"/>
            <a:ext cx="397932" cy="219456"/>
          </a:xfrm>
          <a:prstGeom prst="rect">
            <a:avLst/>
          </a:prstGeom>
        </p:spPr>
        <p:txBody>
          <a:bodyPr vert="horz" wrap="none" lIns="0" tIns="0" rIns="0" bIns="0" rtlCol="0" anchor="b" anchorCtr="0"/>
          <a:lstStyle>
            <a:lvl1pPr algn="r">
              <a:defRPr sz="1100">
                <a:solidFill>
                  <a:schemeClr val="tx1"/>
                </a:solidFill>
                <a:latin typeface="HP Simplified Light" panose="020B0404020204020204" pitchFamily="34" charset="0"/>
              </a:defRPr>
            </a:lvl1pPr>
          </a:lstStyle>
          <a:p>
            <a:fld id="{48F63A3B-78C7-47BE-AE5E-E10140E04643}" type="slidenum">
              <a:rPr lang="en-US" smtClean="0"/>
              <a:pPr/>
              <a:t>‹#›</a:t>
            </a:fld>
            <a:endParaRPr lang="en-US" dirty="0"/>
          </a:p>
        </p:txBody>
      </p:sp>
      <p:sp>
        <p:nvSpPr>
          <p:cNvPr id="7" name="Rectangle 6">
            <a:extLst>
              <a:ext uri="{FF2B5EF4-FFF2-40B4-BE49-F238E27FC236}">
                <a16:creationId xmlns:a16="http://schemas.microsoft.com/office/drawing/2014/main" id="{51D9EE99-7945-4481-844A-0B4EF5380CED}"/>
              </a:ext>
            </a:extLst>
          </p:cNvPr>
          <p:cNvSpPr/>
          <p:nvPr userDrawn="1"/>
        </p:nvSpPr>
        <p:spPr>
          <a:xfrm>
            <a:off x="358345" y="358346"/>
            <a:ext cx="679622" cy="679622"/>
          </a:xfrm>
          <a:prstGeom prst="rect">
            <a:avLst/>
          </a:prstGeom>
          <a:solidFill>
            <a:srgbClr val="FF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P Simplified Light" panose="020B0404020204020204" pitchFamily="34" charset="0"/>
            </a:endParaRPr>
          </a:p>
        </p:txBody>
      </p:sp>
    </p:spTree>
    <p:extLst>
      <p:ext uri="{BB962C8B-B14F-4D97-AF65-F5344CB8AC3E}">
        <p14:creationId xmlns:p14="http://schemas.microsoft.com/office/powerpoint/2010/main" val="11515004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74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B2A760-D7F7-444B-909D-A1945343666D}"/>
              </a:ext>
            </a:extLst>
          </p:cNvPr>
          <p:cNvSpPr/>
          <p:nvPr userDrawn="1"/>
        </p:nvSpPr>
        <p:spPr>
          <a:xfrm>
            <a:off x="5319051" y="-138224"/>
            <a:ext cx="1553898" cy="798433"/>
          </a:xfrm>
          <a:prstGeom prst="rect">
            <a:avLst/>
          </a:prstGeom>
          <a:noFill/>
          <a:ln w="101600">
            <a:solidFill>
              <a:srgbClr val="FF9F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P Simplified Light" panose="020B0404020204020204" pitchFamily="34" charset="0"/>
            </a:endParaRPr>
          </a:p>
        </p:txBody>
      </p:sp>
      <p:sp>
        <p:nvSpPr>
          <p:cNvPr id="12" name="Footer Placeholder 4">
            <a:extLst>
              <a:ext uri="{FF2B5EF4-FFF2-40B4-BE49-F238E27FC236}">
                <a16:creationId xmlns:a16="http://schemas.microsoft.com/office/drawing/2014/main" id="{12B1DE41-48DB-4149-88CD-F7A9F508C166}"/>
              </a:ext>
            </a:extLst>
          </p:cNvPr>
          <p:cNvSpPr>
            <a:spLocks noGrp="1"/>
          </p:cNvSpPr>
          <p:nvPr>
            <p:ph type="ftr" sz="quarter" idx="3"/>
          </p:nvPr>
        </p:nvSpPr>
        <p:spPr>
          <a:xfrm>
            <a:off x="665256" y="6486478"/>
            <a:ext cx="6705603" cy="219456"/>
          </a:xfrm>
          <a:prstGeom prst="rect">
            <a:avLst/>
          </a:prstGeom>
        </p:spPr>
        <p:txBody>
          <a:bodyPr vert="horz" wrap="none" lIns="0" tIns="0" rIns="0" bIns="0" rtlCol="0" anchor="b" anchorCtr="0"/>
          <a:lstStyle>
            <a:lvl1pPr algn="l">
              <a:defRPr sz="1100">
                <a:solidFill>
                  <a:schemeClr val="tx1"/>
                </a:solidFill>
                <a:latin typeface="HP Simplified Light" panose="020B0404020204020204" pitchFamily="34" charset="0"/>
              </a:defRPr>
            </a:lvl1pPr>
          </a:lstStyle>
          <a:p>
            <a:r>
              <a:rPr lang="en-US" dirty="0"/>
              <a:t>HP Confidential.  For use by HP or Partner with Customers under HP CDA only.</a:t>
            </a:r>
          </a:p>
        </p:txBody>
      </p:sp>
      <p:sp>
        <p:nvSpPr>
          <p:cNvPr id="13" name="Slide Number Placeholder 5">
            <a:extLst>
              <a:ext uri="{FF2B5EF4-FFF2-40B4-BE49-F238E27FC236}">
                <a16:creationId xmlns:a16="http://schemas.microsoft.com/office/drawing/2014/main" id="{ED47FD4A-D03C-4360-A075-326BC0CDB0A3}"/>
              </a:ext>
            </a:extLst>
          </p:cNvPr>
          <p:cNvSpPr>
            <a:spLocks noGrp="1"/>
          </p:cNvSpPr>
          <p:nvPr>
            <p:ph type="sldNum" sz="quarter" idx="4"/>
          </p:nvPr>
        </p:nvSpPr>
        <p:spPr>
          <a:xfrm>
            <a:off x="211667" y="6486478"/>
            <a:ext cx="397932" cy="219456"/>
          </a:xfrm>
          <a:prstGeom prst="rect">
            <a:avLst/>
          </a:prstGeom>
        </p:spPr>
        <p:txBody>
          <a:bodyPr vert="horz" wrap="none" lIns="0" tIns="0" rIns="0" bIns="0" rtlCol="0" anchor="b" anchorCtr="0"/>
          <a:lstStyle>
            <a:lvl1pPr algn="r">
              <a:defRPr sz="1100">
                <a:solidFill>
                  <a:schemeClr val="tx1"/>
                </a:solidFill>
                <a:latin typeface="HP Simplified Light" panose="020B0404020204020204" pitchFamily="34" charset="0"/>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3872635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72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AECA18F-4A8A-468B-8479-B6BE6811E249}"/>
              </a:ext>
            </a:extLst>
          </p:cNvPr>
          <p:cNvSpPr/>
          <p:nvPr userDrawn="1"/>
        </p:nvSpPr>
        <p:spPr>
          <a:xfrm>
            <a:off x="358346" y="358346"/>
            <a:ext cx="679622" cy="679622"/>
          </a:xfrm>
          <a:prstGeom prst="rect">
            <a:avLst/>
          </a:prstGeom>
          <a:solidFill>
            <a:srgbClr val="FF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P Simplified Light" panose="020B0404020204020204" pitchFamily="34" charset="0"/>
            </a:endParaRPr>
          </a:p>
        </p:txBody>
      </p:sp>
      <p:sp>
        <p:nvSpPr>
          <p:cNvPr id="4" name="Rectangle 3">
            <a:extLst>
              <a:ext uri="{FF2B5EF4-FFF2-40B4-BE49-F238E27FC236}">
                <a16:creationId xmlns:a16="http://schemas.microsoft.com/office/drawing/2014/main" id="{F0B2A760-D7F7-444B-909D-A1945343666D}"/>
              </a:ext>
            </a:extLst>
          </p:cNvPr>
          <p:cNvSpPr/>
          <p:nvPr userDrawn="1"/>
        </p:nvSpPr>
        <p:spPr>
          <a:xfrm>
            <a:off x="5319051" y="-148856"/>
            <a:ext cx="1553898" cy="809066"/>
          </a:xfrm>
          <a:prstGeom prst="rect">
            <a:avLst/>
          </a:prstGeom>
          <a:noFill/>
          <a:ln w="101600">
            <a:solidFill>
              <a:srgbClr val="FF9F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P Simplified Light" panose="020B0404020204020204" pitchFamily="34" charset="0"/>
            </a:endParaRPr>
          </a:p>
        </p:txBody>
      </p:sp>
      <p:sp>
        <p:nvSpPr>
          <p:cNvPr id="14" name="Footer Placeholder 4">
            <a:extLst>
              <a:ext uri="{FF2B5EF4-FFF2-40B4-BE49-F238E27FC236}">
                <a16:creationId xmlns:a16="http://schemas.microsoft.com/office/drawing/2014/main" id="{6592AF69-D103-4DEF-9CD9-F568D4533134}"/>
              </a:ext>
            </a:extLst>
          </p:cNvPr>
          <p:cNvSpPr>
            <a:spLocks noGrp="1"/>
          </p:cNvSpPr>
          <p:nvPr>
            <p:ph type="ftr" sz="quarter" idx="3"/>
          </p:nvPr>
        </p:nvSpPr>
        <p:spPr>
          <a:xfrm>
            <a:off x="665256" y="6486478"/>
            <a:ext cx="6705603" cy="219456"/>
          </a:xfrm>
          <a:prstGeom prst="rect">
            <a:avLst/>
          </a:prstGeom>
        </p:spPr>
        <p:txBody>
          <a:bodyPr vert="horz" wrap="none" lIns="0" tIns="0" rIns="0" bIns="0" rtlCol="0" anchor="b" anchorCtr="0"/>
          <a:lstStyle>
            <a:lvl1pPr algn="l">
              <a:defRPr sz="1100">
                <a:solidFill>
                  <a:schemeClr val="tx1"/>
                </a:solidFill>
                <a:latin typeface="HP Simplified Light" panose="020B0404020204020204" pitchFamily="34" charset="0"/>
              </a:defRPr>
            </a:lvl1pPr>
          </a:lstStyle>
          <a:p>
            <a:r>
              <a:rPr lang="en-US" dirty="0"/>
              <a:t>HP Confidential.  For use by HP or Partner with Customers under HP CDA only.</a:t>
            </a:r>
          </a:p>
        </p:txBody>
      </p:sp>
      <p:sp>
        <p:nvSpPr>
          <p:cNvPr id="15" name="Slide Number Placeholder 5">
            <a:extLst>
              <a:ext uri="{FF2B5EF4-FFF2-40B4-BE49-F238E27FC236}">
                <a16:creationId xmlns:a16="http://schemas.microsoft.com/office/drawing/2014/main" id="{D0626CF3-89B2-4D2C-9AA8-5996C972EA7A}"/>
              </a:ext>
            </a:extLst>
          </p:cNvPr>
          <p:cNvSpPr>
            <a:spLocks noGrp="1"/>
          </p:cNvSpPr>
          <p:nvPr>
            <p:ph type="sldNum" sz="quarter" idx="4"/>
          </p:nvPr>
        </p:nvSpPr>
        <p:spPr>
          <a:xfrm>
            <a:off x="211667" y="6486478"/>
            <a:ext cx="397932" cy="219456"/>
          </a:xfrm>
          <a:prstGeom prst="rect">
            <a:avLst/>
          </a:prstGeom>
        </p:spPr>
        <p:txBody>
          <a:bodyPr vert="horz" wrap="none" lIns="0" tIns="0" rIns="0" bIns="0" rtlCol="0" anchor="b" anchorCtr="0"/>
          <a:lstStyle>
            <a:lvl1pPr algn="r">
              <a:defRPr sz="1100">
                <a:solidFill>
                  <a:schemeClr val="tx1"/>
                </a:solidFill>
                <a:latin typeface="HP Simplified Light" panose="020B0404020204020204" pitchFamily="34" charset="0"/>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4353432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7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101611E-2A7F-4BF6-8FDC-3231D219C28B}"/>
              </a:ext>
            </a:extLst>
          </p:cNvPr>
          <p:cNvSpPr/>
          <p:nvPr userDrawn="1"/>
        </p:nvSpPr>
        <p:spPr>
          <a:xfrm>
            <a:off x="7875842" y="0"/>
            <a:ext cx="4316158" cy="6858000"/>
          </a:xfrm>
          <a:prstGeom prst="rect">
            <a:avLst/>
          </a:prstGeom>
          <a:solidFill>
            <a:srgbClr val="37333B">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endParaRPr lang="en-US" i="1" dirty="0">
              <a:solidFill>
                <a:schemeClr val="bg1"/>
              </a:solidFill>
              <a:latin typeface="HP Simplified Light" panose="020B0404020204020204" pitchFamily="34" charset="0"/>
            </a:endParaRPr>
          </a:p>
        </p:txBody>
      </p:sp>
      <p:grpSp>
        <p:nvGrpSpPr>
          <p:cNvPr id="4" name="Agrupar 58">
            <a:extLst>
              <a:ext uri="{FF2B5EF4-FFF2-40B4-BE49-F238E27FC236}">
                <a16:creationId xmlns:a16="http://schemas.microsoft.com/office/drawing/2014/main" id="{CC3F04AA-7009-492A-B5E5-B92286DF66E5}"/>
              </a:ext>
            </a:extLst>
          </p:cNvPr>
          <p:cNvGrpSpPr/>
          <p:nvPr userDrawn="1"/>
        </p:nvGrpSpPr>
        <p:grpSpPr>
          <a:xfrm>
            <a:off x="11568424" y="6299823"/>
            <a:ext cx="399376" cy="399376"/>
            <a:chOff x="2162706" y="2018475"/>
            <a:chExt cx="781216" cy="781216"/>
          </a:xfrm>
        </p:grpSpPr>
        <p:sp>
          <p:nvSpPr>
            <p:cNvPr id="5" name="Elipse 59">
              <a:extLst>
                <a:ext uri="{FF2B5EF4-FFF2-40B4-BE49-F238E27FC236}">
                  <a16:creationId xmlns:a16="http://schemas.microsoft.com/office/drawing/2014/main" id="{619C253B-9F2C-428F-AA01-21D4672633D5}"/>
                </a:ext>
              </a:extLst>
            </p:cNvPr>
            <p:cNvSpPr/>
            <p:nvPr/>
          </p:nvSpPr>
          <p:spPr>
            <a:xfrm>
              <a:off x="2162706" y="2018475"/>
              <a:ext cx="781216" cy="781216"/>
            </a:xfrm>
            <a:prstGeom prst="ellipse">
              <a:avLst/>
            </a:prstGeom>
            <a:solidFill>
              <a:sysClr val="window" lastClr="FFFFFF"/>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HP Simplified Light"/>
                <a:ea typeface="+mn-ea"/>
                <a:cs typeface="+mn-cs"/>
              </a:endParaRPr>
            </a:p>
          </p:txBody>
        </p:sp>
        <p:sp>
          <p:nvSpPr>
            <p:cNvPr id="6" name="logo">
              <a:extLst>
                <a:ext uri="{FF2B5EF4-FFF2-40B4-BE49-F238E27FC236}">
                  <a16:creationId xmlns:a16="http://schemas.microsoft.com/office/drawing/2014/main" id="{BA27CD5B-A15B-4F90-B659-6C04AD05FF18}"/>
                </a:ext>
              </a:extLst>
            </p:cNvPr>
            <p:cNvSpPr>
              <a:spLocks noChangeAspect="1" noEditPoints="1"/>
            </p:cNvSpPr>
            <p:nvPr/>
          </p:nvSpPr>
          <p:spPr bwMode="black">
            <a:xfrm>
              <a:off x="2210098" y="2064701"/>
              <a:ext cx="686432" cy="686432"/>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rgbClr val="0096D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HP Simplified Light"/>
                <a:ea typeface="+mn-ea"/>
                <a:cs typeface="+mn-cs"/>
              </a:endParaRPr>
            </a:p>
          </p:txBody>
        </p:sp>
      </p:grpSp>
      <p:sp>
        <p:nvSpPr>
          <p:cNvPr id="8" name="Rectangle 7">
            <a:extLst>
              <a:ext uri="{FF2B5EF4-FFF2-40B4-BE49-F238E27FC236}">
                <a16:creationId xmlns:a16="http://schemas.microsoft.com/office/drawing/2014/main" id="{D29657AD-2502-4F28-9946-4ACF9A35603F}"/>
              </a:ext>
            </a:extLst>
          </p:cNvPr>
          <p:cNvSpPr/>
          <p:nvPr userDrawn="1"/>
        </p:nvSpPr>
        <p:spPr>
          <a:xfrm>
            <a:off x="5317453" y="-116958"/>
            <a:ext cx="1553898" cy="777168"/>
          </a:xfrm>
          <a:prstGeom prst="rect">
            <a:avLst/>
          </a:prstGeom>
          <a:noFill/>
          <a:ln w="101600">
            <a:solidFill>
              <a:srgbClr val="FF9F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P Simplified Light" panose="020B0404020204020204" pitchFamily="34" charset="0"/>
            </a:endParaRPr>
          </a:p>
        </p:txBody>
      </p:sp>
      <p:sp>
        <p:nvSpPr>
          <p:cNvPr id="10" name="Rectangle 9">
            <a:extLst>
              <a:ext uri="{FF2B5EF4-FFF2-40B4-BE49-F238E27FC236}">
                <a16:creationId xmlns:a16="http://schemas.microsoft.com/office/drawing/2014/main" id="{D5C16A94-0397-4F2D-BDD5-CFB6E857EF88}"/>
              </a:ext>
            </a:extLst>
          </p:cNvPr>
          <p:cNvSpPr/>
          <p:nvPr userDrawn="1"/>
        </p:nvSpPr>
        <p:spPr>
          <a:xfrm>
            <a:off x="1696045" y="4350666"/>
            <a:ext cx="1247588" cy="1247588"/>
          </a:xfrm>
          <a:prstGeom prst="rect">
            <a:avLst/>
          </a:prstGeom>
          <a:noFill/>
          <a:ln w="101600">
            <a:solidFill>
              <a:srgbClr val="FF9F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P Simplified Light" panose="020B0404020204020204" pitchFamily="34" charset="0"/>
            </a:endParaRPr>
          </a:p>
        </p:txBody>
      </p:sp>
      <p:sp>
        <p:nvSpPr>
          <p:cNvPr id="11" name="Rectangle 10">
            <a:extLst>
              <a:ext uri="{FF2B5EF4-FFF2-40B4-BE49-F238E27FC236}">
                <a16:creationId xmlns:a16="http://schemas.microsoft.com/office/drawing/2014/main" id="{61B005B4-65B3-4230-83A2-F04BE0C0A045}"/>
              </a:ext>
            </a:extLst>
          </p:cNvPr>
          <p:cNvSpPr/>
          <p:nvPr userDrawn="1"/>
        </p:nvSpPr>
        <p:spPr>
          <a:xfrm>
            <a:off x="5031648" y="4350666"/>
            <a:ext cx="1247588" cy="1247588"/>
          </a:xfrm>
          <a:prstGeom prst="rect">
            <a:avLst/>
          </a:prstGeom>
          <a:noFill/>
          <a:ln w="101600">
            <a:solidFill>
              <a:srgbClr val="FF9F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P Simplified Light" panose="020B0404020204020204" pitchFamily="34" charset="0"/>
            </a:endParaRPr>
          </a:p>
        </p:txBody>
      </p:sp>
      <p:sp>
        <p:nvSpPr>
          <p:cNvPr id="12" name="Rectangle 11">
            <a:extLst>
              <a:ext uri="{FF2B5EF4-FFF2-40B4-BE49-F238E27FC236}">
                <a16:creationId xmlns:a16="http://schemas.microsoft.com/office/drawing/2014/main" id="{62587C2B-BC44-4EE2-B591-0CCE1F1ABD40}"/>
              </a:ext>
            </a:extLst>
          </p:cNvPr>
          <p:cNvSpPr/>
          <p:nvPr userDrawn="1"/>
        </p:nvSpPr>
        <p:spPr>
          <a:xfrm>
            <a:off x="8619682" y="4350666"/>
            <a:ext cx="1247588" cy="1247588"/>
          </a:xfrm>
          <a:prstGeom prst="rect">
            <a:avLst/>
          </a:prstGeom>
          <a:noFill/>
          <a:ln w="101600">
            <a:solidFill>
              <a:srgbClr val="FF9F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P Simplified Light" panose="020B0404020204020204" pitchFamily="34" charset="0"/>
            </a:endParaRPr>
          </a:p>
        </p:txBody>
      </p:sp>
      <p:sp>
        <p:nvSpPr>
          <p:cNvPr id="13" name="Rectangle 12">
            <a:extLst>
              <a:ext uri="{FF2B5EF4-FFF2-40B4-BE49-F238E27FC236}">
                <a16:creationId xmlns:a16="http://schemas.microsoft.com/office/drawing/2014/main" id="{1AB1B9E8-BFB2-497B-97F3-F8334BE23B5D}"/>
              </a:ext>
            </a:extLst>
          </p:cNvPr>
          <p:cNvSpPr/>
          <p:nvPr userDrawn="1"/>
        </p:nvSpPr>
        <p:spPr>
          <a:xfrm>
            <a:off x="358346" y="358346"/>
            <a:ext cx="679622" cy="679622"/>
          </a:xfrm>
          <a:prstGeom prst="rect">
            <a:avLst/>
          </a:prstGeom>
          <a:solidFill>
            <a:srgbClr val="FF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P Simplified Light" panose="020B0404020204020204" pitchFamily="34" charset="0"/>
            </a:endParaRPr>
          </a:p>
        </p:txBody>
      </p:sp>
      <p:sp>
        <p:nvSpPr>
          <p:cNvPr id="14" name="Footer Placeholder 4">
            <a:extLst>
              <a:ext uri="{FF2B5EF4-FFF2-40B4-BE49-F238E27FC236}">
                <a16:creationId xmlns:a16="http://schemas.microsoft.com/office/drawing/2014/main" id="{8EF6389D-714A-4515-B67F-3E120CA86BE9}"/>
              </a:ext>
            </a:extLst>
          </p:cNvPr>
          <p:cNvSpPr>
            <a:spLocks noGrp="1"/>
          </p:cNvSpPr>
          <p:nvPr>
            <p:ph type="ftr" sz="quarter" idx="3"/>
          </p:nvPr>
        </p:nvSpPr>
        <p:spPr>
          <a:xfrm>
            <a:off x="665256" y="6486478"/>
            <a:ext cx="6705603" cy="219456"/>
          </a:xfrm>
          <a:prstGeom prst="rect">
            <a:avLst/>
          </a:prstGeom>
        </p:spPr>
        <p:txBody>
          <a:bodyPr vert="horz" wrap="none" lIns="0" tIns="0" rIns="0" bIns="0" rtlCol="0" anchor="b" anchorCtr="0"/>
          <a:lstStyle>
            <a:lvl1pPr algn="l">
              <a:defRPr sz="1100">
                <a:solidFill>
                  <a:schemeClr val="tx1"/>
                </a:solidFill>
                <a:latin typeface="HP Simplified Light" panose="020B0404020204020204" pitchFamily="34" charset="0"/>
              </a:defRPr>
            </a:lvl1pPr>
          </a:lstStyle>
          <a:p>
            <a:r>
              <a:rPr lang="en-US" dirty="0"/>
              <a:t>HP Confidential.  For use by HP or Partner with Customers under HP CDA only.</a:t>
            </a:r>
          </a:p>
        </p:txBody>
      </p:sp>
      <p:sp>
        <p:nvSpPr>
          <p:cNvPr id="15" name="Slide Number Placeholder 5">
            <a:extLst>
              <a:ext uri="{FF2B5EF4-FFF2-40B4-BE49-F238E27FC236}">
                <a16:creationId xmlns:a16="http://schemas.microsoft.com/office/drawing/2014/main" id="{8E1880A3-3AEC-4BFC-8751-9AB5191A4F7A}"/>
              </a:ext>
            </a:extLst>
          </p:cNvPr>
          <p:cNvSpPr>
            <a:spLocks noGrp="1"/>
          </p:cNvSpPr>
          <p:nvPr>
            <p:ph type="sldNum" sz="quarter" idx="4"/>
          </p:nvPr>
        </p:nvSpPr>
        <p:spPr>
          <a:xfrm>
            <a:off x="211667" y="6486478"/>
            <a:ext cx="397932" cy="219456"/>
          </a:xfrm>
          <a:prstGeom prst="rect">
            <a:avLst/>
          </a:prstGeom>
        </p:spPr>
        <p:txBody>
          <a:bodyPr vert="horz" wrap="none" lIns="0" tIns="0" rIns="0" bIns="0" rtlCol="0" anchor="b" anchorCtr="0"/>
          <a:lstStyle>
            <a:lvl1pPr algn="r">
              <a:defRPr sz="1100">
                <a:solidFill>
                  <a:schemeClr val="tx1"/>
                </a:solidFill>
                <a:latin typeface="HP Simplified Light" panose="020B0404020204020204" pitchFamily="34" charset="0"/>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8411430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1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987208" y="1493298"/>
            <a:ext cx="4481383" cy="3349502"/>
          </a:xfrm>
          <a:custGeom>
            <a:avLst/>
            <a:gdLst>
              <a:gd name="connsiteX0" fmla="*/ 0 w 4481383"/>
              <a:gd name="connsiteY0" fmla="*/ 0 h 6858000"/>
              <a:gd name="connsiteX1" fmla="*/ 4481383 w 4481383"/>
              <a:gd name="connsiteY1" fmla="*/ 0 h 6858000"/>
              <a:gd name="connsiteX2" fmla="*/ 4481383 w 4481383"/>
              <a:gd name="connsiteY2" fmla="*/ 6858000 h 6858000"/>
              <a:gd name="connsiteX3" fmla="*/ 0 w 448138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81383" h="6858000">
                <a:moveTo>
                  <a:pt x="0" y="0"/>
                </a:moveTo>
                <a:lnTo>
                  <a:pt x="4481383" y="0"/>
                </a:lnTo>
                <a:lnTo>
                  <a:pt x="4481383" y="6858000"/>
                </a:lnTo>
                <a:lnTo>
                  <a:pt x="0" y="6858000"/>
                </a:lnTo>
                <a:close/>
              </a:path>
            </a:pathLst>
          </a:custGeom>
        </p:spPr>
        <p:txBody>
          <a:bodyPr wrap="square">
            <a:noAutofit/>
          </a:bodyPr>
          <a:lstStyle/>
          <a:p>
            <a:r>
              <a:rPr lang="en-US" dirty="0"/>
              <a:t>Click icon to add picture</a:t>
            </a:r>
          </a:p>
        </p:txBody>
      </p:sp>
      <p:sp>
        <p:nvSpPr>
          <p:cNvPr id="3" name="Rectangle 2">
            <a:extLst>
              <a:ext uri="{FF2B5EF4-FFF2-40B4-BE49-F238E27FC236}">
                <a16:creationId xmlns:a16="http://schemas.microsoft.com/office/drawing/2014/main" id="{A6CEBD3A-953B-475A-86B7-78A8F4E625B2}"/>
              </a:ext>
            </a:extLst>
          </p:cNvPr>
          <p:cNvSpPr/>
          <p:nvPr userDrawn="1"/>
        </p:nvSpPr>
        <p:spPr>
          <a:xfrm flipH="1">
            <a:off x="519623" y="5256593"/>
            <a:ext cx="361462" cy="361462"/>
          </a:xfrm>
          <a:prstGeom prst="rect">
            <a:avLst/>
          </a:prstGeom>
          <a:solidFill>
            <a:srgbClr val="FF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AFABAB"/>
              </a:solidFill>
              <a:latin typeface="HP Simplified Light" panose="020B0404020204020204" pitchFamily="34" charset="0"/>
            </a:endParaRPr>
          </a:p>
        </p:txBody>
      </p:sp>
      <p:sp>
        <p:nvSpPr>
          <p:cNvPr id="4" name="Rectangle 3">
            <a:extLst>
              <a:ext uri="{FF2B5EF4-FFF2-40B4-BE49-F238E27FC236}">
                <a16:creationId xmlns:a16="http://schemas.microsoft.com/office/drawing/2014/main" id="{5AAD32C8-E5D5-4A70-BC20-E3B2D2F6975A}"/>
              </a:ext>
            </a:extLst>
          </p:cNvPr>
          <p:cNvSpPr/>
          <p:nvPr userDrawn="1"/>
        </p:nvSpPr>
        <p:spPr>
          <a:xfrm flipH="1">
            <a:off x="4419095" y="5256593"/>
            <a:ext cx="361462" cy="361462"/>
          </a:xfrm>
          <a:prstGeom prst="rect">
            <a:avLst/>
          </a:prstGeom>
          <a:solidFill>
            <a:srgbClr val="FF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AFABAB"/>
              </a:solidFill>
              <a:latin typeface="HP Simplified Light" panose="020B0404020204020204" pitchFamily="34" charset="0"/>
            </a:endParaRPr>
          </a:p>
        </p:txBody>
      </p:sp>
      <p:sp>
        <p:nvSpPr>
          <p:cNvPr id="5" name="Rectangle 4">
            <a:extLst>
              <a:ext uri="{FF2B5EF4-FFF2-40B4-BE49-F238E27FC236}">
                <a16:creationId xmlns:a16="http://schemas.microsoft.com/office/drawing/2014/main" id="{5F77C8FF-302B-4BCF-A89B-0E4F2A96CA21}"/>
              </a:ext>
            </a:extLst>
          </p:cNvPr>
          <p:cNvSpPr/>
          <p:nvPr userDrawn="1"/>
        </p:nvSpPr>
        <p:spPr>
          <a:xfrm flipH="1">
            <a:off x="8556198" y="5256593"/>
            <a:ext cx="361462" cy="361462"/>
          </a:xfrm>
          <a:prstGeom prst="rect">
            <a:avLst/>
          </a:prstGeom>
          <a:solidFill>
            <a:srgbClr val="FF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AFABAB"/>
              </a:solidFill>
              <a:latin typeface="HP Simplified Light" panose="020B0404020204020204" pitchFamily="34" charset="0"/>
            </a:endParaRPr>
          </a:p>
        </p:txBody>
      </p:sp>
      <p:sp>
        <p:nvSpPr>
          <p:cNvPr id="11" name="Picture Placeholder 8">
            <a:extLst>
              <a:ext uri="{FF2B5EF4-FFF2-40B4-BE49-F238E27FC236}">
                <a16:creationId xmlns:a16="http://schemas.microsoft.com/office/drawing/2014/main" id="{7EE3EF8D-E051-4812-B113-27E5C2589849}"/>
              </a:ext>
            </a:extLst>
          </p:cNvPr>
          <p:cNvSpPr>
            <a:spLocks noGrp="1"/>
          </p:cNvSpPr>
          <p:nvPr>
            <p:ph type="pic" sz="quarter" idx="11"/>
          </p:nvPr>
        </p:nvSpPr>
        <p:spPr>
          <a:xfrm>
            <a:off x="7842516" y="1497502"/>
            <a:ext cx="4481383" cy="3349502"/>
          </a:xfrm>
          <a:custGeom>
            <a:avLst/>
            <a:gdLst>
              <a:gd name="connsiteX0" fmla="*/ 0 w 4481383"/>
              <a:gd name="connsiteY0" fmla="*/ 0 h 6858000"/>
              <a:gd name="connsiteX1" fmla="*/ 4481383 w 4481383"/>
              <a:gd name="connsiteY1" fmla="*/ 0 h 6858000"/>
              <a:gd name="connsiteX2" fmla="*/ 4481383 w 4481383"/>
              <a:gd name="connsiteY2" fmla="*/ 6858000 h 6858000"/>
              <a:gd name="connsiteX3" fmla="*/ 0 w 448138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81383" h="6858000">
                <a:moveTo>
                  <a:pt x="0" y="0"/>
                </a:moveTo>
                <a:lnTo>
                  <a:pt x="4481383" y="0"/>
                </a:lnTo>
                <a:lnTo>
                  <a:pt x="4481383" y="6858000"/>
                </a:lnTo>
                <a:lnTo>
                  <a:pt x="0" y="6858000"/>
                </a:lnTo>
                <a:close/>
              </a:path>
            </a:pathLst>
          </a:custGeom>
        </p:spPr>
        <p:txBody>
          <a:bodyPr wrap="square">
            <a:noAutofit/>
          </a:bodyPr>
          <a:lstStyle/>
          <a:p>
            <a:r>
              <a:rPr lang="en-US" dirty="0"/>
              <a:t>Click icon to add picture</a:t>
            </a:r>
          </a:p>
        </p:txBody>
      </p:sp>
      <p:sp>
        <p:nvSpPr>
          <p:cNvPr id="12" name="Picture Placeholder 8">
            <a:extLst>
              <a:ext uri="{FF2B5EF4-FFF2-40B4-BE49-F238E27FC236}">
                <a16:creationId xmlns:a16="http://schemas.microsoft.com/office/drawing/2014/main" id="{89DA8ECA-B092-4450-B003-2F95A2199009}"/>
              </a:ext>
            </a:extLst>
          </p:cNvPr>
          <p:cNvSpPr>
            <a:spLocks noGrp="1"/>
          </p:cNvSpPr>
          <p:nvPr>
            <p:ph type="pic" sz="quarter" idx="12"/>
          </p:nvPr>
        </p:nvSpPr>
        <p:spPr>
          <a:xfrm>
            <a:off x="131899" y="1493298"/>
            <a:ext cx="4481383" cy="3349502"/>
          </a:xfrm>
          <a:custGeom>
            <a:avLst/>
            <a:gdLst>
              <a:gd name="connsiteX0" fmla="*/ 0 w 4481383"/>
              <a:gd name="connsiteY0" fmla="*/ 0 h 6858000"/>
              <a:gd name="connsiteX1" fmla="*/ 4481383 w 4481383"/>
              <a:gd name="connsiteY1" fmla="*/ 0 h 6858000"/>
              <a:gd name="connsiteX2" fmla="*/ 4481383 w 4481383"/>
              <a:gd name="connsiteY2" fmla="*/ 6858000 h 6858000"/>
              <a:gd name="connsiteX3" fmla="*/ 0 w 448138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81383" h="6858000">
                <a:moveTo>
                  <a:pt x="0" y="0"/>
                </a:moveTo>
                <a:lnTo>
                  <a:pt x="4481383" y="0"/>
                </a:lnTo>
                <a:lnTo>
                  <a:pt x="4481383" y="6858000"/>
                </a:lnTo>
                <a:lnTo>
                  <a:pt x="0" y="6858000"/>
                </a:lnTo>
                <a:close/>
              </a:path>
            </a:pathLst>
          </a:custGeom>
        </p:spPr>
        <p:txBody>
          <a:bodyPr wrap="square">
            <a:noAutofit/>
          </a:bodyPr>
          <a:lstStyle/>
          <a:p>
            <a:r>
              <a:rPr lang="en-US" dirty="0"/>
              <a:t>Click icon to add picture</a:t>
            </a:r>
          </a:p>
        </p:txBody>
      </p:sp>
      <p:sp>
        <p:nvSpPr>
          <p:cNvPr id="16" name="Footer Placeholder 4">
            <a:extLst>
              <a:ext uri="{FF2B5EF4-FFF2-40B4-BE49-F238E27FC236}">
                <a16:creationId xmlns:a16="http://schemas.microsoft.com/office/drawing/2014/main" id="{C875494D-15AE-4D11-BA8B-445B0C47CA93}"/>
              </a:ext>
            </a:extLst>
          </p:cNvPr>
          <p:cNvSpPr>
            <a:spLocks noGrp="1"/>
          </p:cNvSpPr>
          <p:nvPr>
            <p:ph type="ftr" sz="quarter" idx="3"/>
          </p:nvPr>
        </p:nvSpPr>
        <p:spPr>
          <a:xfrm>
            <a:off x="665256" y="6486478"/>
            <a:ext cx="6705603" cy="219456"/>
          </a:xfrm>
          <a:prstGeom prst="rect">
            <a:avLst/>
          </a:prstGeom>
        </p:spPr>
        <p:txBody>
          <a:bodyPr vert="horz" wrap="none" lIns="0" tIns="0" rIns="0" bIns="0" rtlCol="0" anchor="b" anchorCtr="0"/>
          <a:lstStyle>
            <a:lvl1pPr algn="l">
              <a:defRPr sz="1100">
                <a:solidFill>
                  <a:schemeClr val="tx1"/>
                </a:solidFill>
                <a:latin typeface="HP Simplified Light" panose="020B0404020204020204" pitchFamily="34" charset="0"/>
              </a:defRPr>
            </a:lvl1pPr>
          </a:lstStyle>
          <a:p>
            <a:r>
              <a:rPr lang="en-US" dirty="0"/>
              <a:t>HP Confidential.  For use by HP or Partner with Customers under HP CDA only.</a:t>
            </a:r>
          </a:p>
        </p:txBody>
      </p:sp>
      <p:sp>
        <p:nvSpPr>
          <p:cNvPr id="17" name="Slide Number Placeholder 5">
            <a:extLst>
              <a:ext uri="{FF2B5EF4-FFF2-40B4-BE49-F238E27FC236}">
                <a16:creationId xmlns:a16="http://schemas.microsoft.com/office/drawing/2014/main" id="{0D4A3A48-CF3A-407F-9822-5C09C2A611C9}"/>
              </a:ext>
            </a:extLst>
          </p:cNvPr>
          <p:cNvSpPr>
            <a:spLocks noGrp="1"/>
          </p:cNvSpPr>
          <p:nvPr>
            <p:ph type="sldNum" sz="quarter" idx="4"/>
          </p:nvPr>
        </p:nvSpPr>
        <p:spPr>
          <a:xfrm>
            <a:off x="211667" y="6486478"/>
            <a:ext cx="397932" cy="219456"/>
          </a:xfrm>
          <a:prstGeom prst="rect">
            <a:avLst/>
          </a:prstGeom>
        </p:spPr>
        <p:txBody>
          <a:bodyPr vert="horz" wrap="none" lIns="0" tIns="0" rIns="0" bIns="0" rtlCol="0" anchor="b" anchorCtr="0"/>
          <a:lstStyle>
            <a:lvl1pPr algn="r">
              <a:defRPr sz="1100">
                <a:solidFill>
                  <a:schemeClr val="tx1"/>
                </a:solidFill>
                <a:latin typeface="HP Simplified Light" panose="020B0404020204020204" pitchFamily="34" charset="0"/>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149337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endParaRPr dirty="0"/>
          </a:p>
        </p:txBody>
      </p:sp>
      <p:sp>
        <p:nvSpPr>
          <p:cNvPr id="4" name="Date Placeholder 3"/>
          <p:cNvSpPr>
            <a:spLocks noGrp="1"/>
          </p:cNvSpPr>
          <p:nvPr>
            <p:ph type="dt" sz="half" idx="10"/>
          </p:nvPr>
        </p:nvSpPr>
        <p:spPr/>
        <p:txBody>
          <a:bodyPr/>
          <a:lstStyle/>
          <a:p>
            <a:pPr defTabSz="914126" eaLnBrk="0" fontAlgn="base" hangingPunct="0">
              <a:spcBef>
                <a:spcPct val="0"/>
              </a:spcBef>
              <a:spcAft>
                <a:spcPct val="0"/>
              </a:spcAft>
              <a:defRPr/>
            </a:pPr>
            <a:endParaRPr lang="en-US" sz="700" dirty="0">
              <a:solidFill>
                <a:srgbClr val="E5E8E8"/>
              </a:solidFill>
              <a:latin typeface="HP Simplified Light" panose="020B0404020204020204" pitchFamily="34" charset="0"/>
            </a:endParaRPr>
          </a:p>
        </p:txBody>
      </p:sp>
      <p:sp>
        <p:nvSpPr>
          <p:cNvPr id="5" name="Footer Placeholder 4"/>
          <p:cNvSpPr>
            <a:spLocks noGrp="1"/>
          </p:cNvSpPr>
          <p:nvPr>
            <p:ph type="ftr" sz="quarter" idx="11"/>
          </p:nvPr>
        </p:nvSpPr>
        <p:spPr/>
        <p:txBody>
          <a:bodyPr/>
          <a:lstStyle/>
          <a:p>
            <a:pPr defTabSz="914126" eaLnBrk="0" fontAlgn="base" hangingPunct="0">
              <a:spcBef>
                <a:spcPct val="0"/>
              </a:spcBef>
              <a:spcAft>
                <a:spcPct val="0"/>
              </a:spcAft>
              <a:defRPr/>
            </a:pPr>
            <a:endParaRPr lang="en-US" sz="700" dirty="0">
              <a:solidFill>
                <a:srgbClr val="E5E8E8"/>
              </a:solidFill>
              <a:latin typeface="HP Simplified Light" panose="020B0404020204020204" pitchFamily="34" charset="0"/>
            </a:endParaRPr>
          </a:p>
        </p:txBody>
      </p:sp>
      <p:sp>
        <p:nvSpPr>
          <p:cNvPr id="6" name="Slide Number Placeholder 5"/>
          <p:cNvSpPr>
            <a:spLocks noGrp="1"/>
          </p:cNvSpPr>
          <p:nvPr>
            <p:ph type="sldNum" sz="quarter" idx="12"/>
          </p:nvPr>
        </p:nvSpPr>
        <p:spPr/>
        <p:txBody>
          <a:bodyPr/>
          <a:lstStyle/>
          <a:p>
            <a:pPr algn="r" defTabSz="914126" eaLnBrk="0" fontAlgn="base" hangingPunct="0">
              <a:spcBef>
                <a:spcPct val="0"/>
              </a:spcBef>
              <a:spcAft>
                <a:spcPct val="0"/>
              </a:spcAft>
              <a:defRPr/>
            </a:pPr>
            <a:fld id="{00DE720E-C72B-42F0-AD69-52D60E3C605E}" type="slidenum">
              <a:rPr lang="en-US" sz="700" smtClean="0">
                <a:solidFill>
                  <a:srgbClr val="E5E8E8"/>
                </a:solidFill>
                <a:latin typeface="HP Simplified Light" panose="020B0404020204020204" pitchFamily="34" charset="0"/>
              </a:rPr>
              <a:pPr algn="r" defTabSz="914126" eaLnBrk="0" fontAlgn="base" hangingPunct="0">
                <a:spcBef>
                  <a:spcPct val="0"/>
                </a:spcBef>
                <a:spcAft>
                  <a:spcPct val="0"/>
                </a:spcAft>
                <a:defRPr/>
              </a:pPr>
              <a:t>‹#›</a:t>
            </a:fld>
            <a:endParaRPr lang="en-US" sz="700" dirty="0">
              <a:solidFill>
                <a:srgbClr val="E5E8E8"/>
              </a:solidFill>
              <a:latin typeface="HP Simplified Light" panose="020B0404020204020204" pitchFamily="34" charset="0"/>
            </a:endParaRPr>
          </a:p>
        </p:txBody>
      </p:sp>
      <p:sp>
        <p:nvSpPr>
          <p:cNvPr id="8" name="Text Placeholder 7"/>
          <p:cNvSpPr>
            <a:spLocks noGrp="1"/>
          </p:cNvSpPr>
          <p:nvPr>
            <p:ph type="body" sz="quarter" idx="13" hasCustomPrompt="1"/>
          </p:nvPr>
        </p:nvSpPr>
        <p:spPr>
          <a:xfrm>
            <a:off x="609602" y="1434819"/>
            <a:ext cx="10972801" cy="354792"/>
          </a:xfrm>
        </p:spPr>
        <p:txBody>
          <a:bodyPr>
            <a:noAutofit/>
          </a:bodyPr>
          <a:lstStyle>
            <a:lvl1pPr marL="0" indent="0">
              <a:spcBef>
                <a:spcPts val="0"/>
              </a:spcBef>
              <a:buNone/>
              <a:defRPr sz="3199" b="0" cap="none" baseline="0">
                <a:solidFill>
                  <a:srgbClr val="EFA83A"/>
                </a:solidFill>
                <a:latin typeface="HP Simplified" panose="020B0604020204020204" pitchFamily="34" charset="0"/>
              </a:defRPr>
            </a:lvl1pPr>
            <a:lvl2pPr marL="0" indent="0">
              <a:spcBef>
                <a:spcPts val="0"/>
              </a:spcBef>
              <a:buNone/>
              <a:defRPr sz="1798"/>
            </a:lvl2pPr>
            <a:lvl3pPr marL="0" indent="0">
              <a:spcBef>
                <a:spcPts val="0"/>
              </a:spcBef>
              <a:buNone/>
              <a:defRPr sz="1798"/>
            </a:lvl3pPr>
            <a:lvl4pPr marL="0" indent="0">
              <a:spcBef>
                <a:spcPts val="0"/>
              </a:spcBef>
              <a:buNone/>
              <a:defRPr sz="1798"/>
            </a:lvl4pPr>
            <a:lvl5pPr marL="0" indent="0">
              <a:spcBef>
                <a:spcPts val="0"/>
              </a:spcBef>
              <a:buNone/>
              <a:defRPr sz="1798"/>
            </a:lvl5pPr>
            <a:lvl6pPr marL="0" indent="0">
              <a:spcBef>
                <a:spcPts val="0"/>
              </a:spcBef>
              <a:buNone/>
              <a:defRPr sz="1798"/>
            </a:lvl6pPr>
            <a:lvl7pPr marL="0" indent="0">
              <a:spcBef>
                <a:spcPts val="0"/>
              </a:spcBef>
              <a:buNone/>
              <a:defRPr sz="1798"/>
            </a:lvl7pPr>
            <a:lvl8pPr marL="0" indent="0">
              <a:spcBef>
                <a:spcPts val="0"/>
              </a:spcBef>
              <a:buNone/>
              <a:defRPr sz="1798"/>
            </a:lvl8pPr>
            <a:lvl9pPr marL="0" indent="0">
              <a:spcBef>
                <a:spcPts val="0"/>
              </a:spcBef>
              <a:buNone/>
              <a:defRPr sz="1798"/>
            </a:lvl9pPr>
          </a:lstStyle>
          <a:p>
            <a:pPr lvl="0"/>
            <a:r>
              <a:rPr dirty="0"/>
              <a:t>Click to add subtitle</a:t>
            </a:r>
          </a:p>
        </p:txBody>
      </p:sp>
      <p:sp>
        <p:nvSpPr>
          <p:cNvPr id="3" name="Content Placeholder 2"/>
          <p:cNvSpPr>
            <a:spLocks noGrp="1"/>
          </p:cNvSpPr>
          <p:nvPr>
            <p:ph idx="1"/>
          </p:nvPr>
        </p:nvSpPr>
        <p:spPr>
          <a:xfrm>
            <a:off x="609602" y="2258009"/>
            <a:ext cx="10972801" cy="3837993"/>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dirty="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Tree>
    <p:extLst>
      <p:ext uri="{BB962C8B-B14F-4D97-AF65-F5344CB8AC3E}">
        <p14:creationId xmlns:p14="http://schemas.microsoft.com/office/powerpoint/2010/main" val="766258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endParaRPr dirty="0"/>
          </a:p>
        </p:txBody>
      </p:sp>
      <p:sp>
        <p:nvSpPr>
          <p:cNvPr id="4" name="Footer Placeholder 3"/>
          <p:cNvSpPr>
            <a:spLocks noGrp="1"/>
          </p:cNvSpPr>
          <p:nvPr>
            <p:ph type="ftr" sz="quarter" idx="11"/>
          </p:nvPr>
        </p:nvSpPr>
        <p:spPr/>
        <p:txBody>
          <a:bodyPr/>
          <a:lstStyle/>
          <a:p>
            <a:pPr eaLnBrk="0" fontAlgn="base" hangingPunct="0">
              <a:spcBef>
                <a:spcPct val="0"/>
              </a:spcBef>
              <a:spcAft>
                <a:spcPct val="0"/>
              </a:spcAft>
              <a:defRPr/>
            </a:pPr>
            <a:r>
              <a:rPr lang="en-US" dirty="0">
                <a:solidFill>
                  <a:srgbClr val="E5E8E8"/>
                </a:solidFill>
              </a:rPr>
              <a:t>HP Confidential</a:t>
            </a:r>
          </a:p>
        </p:txBody>
      </p:sp>
      <p:sp>
        <p:nvSpPr>
          <p:cNvPr id="5" name="Slide Number Placeholder 4"/>
          <p:cNvSpPr>
            <a:spLocks noGrp="1"/>
          </p:cNvSpPr>
          <p:nvPr>
            <p:ph type="sldNum" sz="quarter" idx="12"/>
          </p:nvPr>
        </p:nvSpPr>
        <p:spPr/>
        <p:txBody>
          <a:bodyPr/>
          <a:lstStyle/>
          <a:p>
            <a:pPr eaLnBrk="0" fontAlgn="base" hangingPunct="0">
              <a:spcBef>
                <a:spcPct val="0"/>
              </a:spcBef>
              <a:spcAft>
                <a:spcPct val="0"/>
              </a:spcAft>
              <a:defRPr/>
            </a:pPr>
            <a:fld id="{00DE720E-C72B-42F0-AD69-52D60E3C605E}" type="slidenum">
              <a:rPr lang="en-US" smtClean="0">
                <a:solidFill>
                  <a:srgbClr val="E5E8E8"/>
                </a:solidFill>
              </a:rPr>
              <a:pPr eaLnBrk="0" fontAlgn="base" hangingPunct="0">
                <a:spcBef>
                  <a:spcPct val="0"/>
                </a:spcBef>
                <a:spcAft>
                  <a:spcPct val="0"/>
                </a:spcAft>
                <a:defRPr/>
              </a:pPr>
              <a:t>‹#›</a:t>
            </a:fld>
            <a:endParaRPr lang="en-US" dirty="0">
              <a:solidFill>
                <a:srgbClr val="E5E8E8"/>
              </a:solidFill>
            </a:endParaRPr>
          </a:p>
        </p:txBody>
      </p:sp>
    </p:spTree>
    <p:extLst>
      <p:ext uri="{BB962C8B-B14F-4D97-AF65-F5344CB8AC3E}">
        <p14:creationId xmlns:p14="http://schemas.microsoft.com/office/powerpoint/2010/main" val="3689751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2_Blue Title Slide">
    <p:bg>
      <p:bgPr>
        <a:solidFill>
          <a:schemeClr val="tx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217EA1CF-FA8C-4C1D-A3BC-A4008D55F970}"/>
              </a:ext>
            </a:extLst>
          </p:cNvPr>
          <p:cNvCxnSpPr>
            <a:cxnSpLocks/>
          </p:cNvCxnSpPr>
          <p:nvPr userDrawn="1"/>
        </p:nvCxnSpPr>
        <p:spPr>
          <a:xfrm>
            <a:off x="903457" y="0"/>
            <a:ext cx="0" cy="6858000"/>
          </a:xfrm>
          <a:prstGeom prst="line">
            <a:avLst/>
          </a:prstGeom>
          <a:ln>
            <a:solidFill>
              <a:srgbClr val="0E0905"/>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34BFE404-CA0E-4D61-A967-AC4C9CEBA4B8}"/>
              </a:ext>
            </a:extLst>
          </p:cNvPr>
          <p:cNvGrpSpPr/>
          <p:nvPr userDrawn="1"/>
        </p:nvGrpSpPr>
        <p:grpSpPr>
          <a:xfrm>
            <a:off x="256795" y="521208"/>
            <a:ext cx="404446" cy="4959010"/>
            <a:chOff x="256794" y="521208"/>
            <a:chExt cx="404446" cy="4959010"/>
          </a:xfrm>
        </p:grpSpPr>
        <p:sp>
          <p:nvSpPr>
            <p:cNvPr id="10" name="TextBox 9">
              <a:extLst>
                <a:ext uri="{FF2B5EF4-FFF2-40B4-BE49-F238E27FC236}">
                  <a16:creationId xmlns:a16="http://schemas.microsoft.com/office/drawing/2014/main" id="{502C4B1B-C649-4DE3-A18A-A79DF45A2537}"/>
                </a:ext>
              </a:extLst>
            </p:cNvPr>
            <p:cNvSpPr txBox="1"/>
            <p:nvPr userDrawn="1"/>
          </p:nvSpPr>
          <p:spPr>
            <a:xfrm rot="16200000">
              <a:off x="-470828" y="4442651"/>
              <a:ext cx="1859690" cy="215444"/>
            </a:xfrm>
            <a:prstGeom prst="rect">
              <a:avLst/>
            </a:prstGeom>
            <a:noFill/>
          </p:spPr>
          <p:txBody>
            <a:bodyPr wrap="square" rtlCol="0">
              <a:spAutoFit/>
            </a:bodyPr>
            <a:lstStyle/>
            <a:p>
              <a:r>
                <a:rPr lang="en-US" sz="800" spc="300" dirty="0">
                  <a:solidFill>
                    <a:schemeClr val="tx2"/>
                  </a:solidFill>
                  <a:latin typeface="HP Simplified Light" panose="020B0404020204020204" pitchFamily="34" charset="0"/>
                </a:rPr>
                <a:t>HP WOLF SECURITY</a:t>
              </a:r>
            </a:p>
          </p:txBody>
        </p:sp>
        <p:pic>
          <p:nvPicPr>
            <p:cNvPr id="12" name="Graphic 11">
              <a:extLst>
                <a:ext uri="{FF2B5EF4-FFF2-40B4-BE49-F238E27FC236}">
                  <a16:creationId xmlns:a16="http://schemas.microsoft.com/office/drawing/2014/main" id="{18906933-C871-4894-991A-9F040B61F1A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6794" y="521208"/>
              <a:ext cx="404446" cy="914400"/>
            </a:xfrm>
            <a:prstGeom prst="rect">
              <a:avLst/>
            </a:prstGeom>
          </p:spPr>
        </p:pic>
      </p:grpSp>
    </p:spTree>
    <p:extLst>
      <p:ext uri="{BB962C8B-B14F-4D97-AF65-F5344CB8AC3E}">
        <p14:creationId xmlns:p14="http://schemas.microsoft.com/office/powerpoint/2010/main" val="22897721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Open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9023EC-4540-41B6-B9DD-E423202A28AE}"/>
              </a:ext>
            </a:extLst>
          </p:cNvPr>
          <p:cNvPicPr>
            <a:picLocks noChangeAspect="1"/>
          </p:cNvPicPr>
          <p:nvPr userDrawn="1"/>
        </p:nvPicPr>
        <p:blipFill>
          <a:blip r:embed="rId2">
            <a:alphaModFix/>
          </a:blip>
          <a:stretch>
            <a:fillRect/>
          </a:stretch>
        </p:blipFill>
        <p:spPr>
          <a:xfrm>
            <a:off x="5101388" y="0"/>
            <a:ext cx="7090611" cy="6858000"/>
          </a:xfrm>
          <a:prstGeom prst="rect">
            <a:avLst/>
          </a:prstGeom>
          <a:effectLst>
            <a:softEdge rad="635000"/>
          </a:effectLst>
        </p:spPr>
      </p:pic>
      <p:sp>
        <p:nvSpPr>
          <p:cNvPr id="13" name="Rectangle 12">
            <a:extLst>
              <a:ext uri="{FF2B5EF4-FFF2-40B4-BE49-F238E27FC236}">
                <a16:creationId xmlns:a16="http://schemas.microsoft.com/office/drawing/2014/main" id="{60AB5E42-A453-4845-9340-F22E54123EBC}"/>
              </a:ext>
            </a:extLst>
          </p:cNvPr>
          <p:cNvSpPr/>
          <p:nvPr userDrawn="1"/>
        </p:nvSpPr>
        <p:spPr bwMode="gray">
          <a:xfrm>
            <a:off x="997958" y="-5316"/>
            <a:ext cx="5008733" cy="6858000"/>
          </a:xfrm>
          <a:prstGeom prst="rect">
            <a:avLst/>
          </a:prstGeom>
          <a:solidFill>
            <a:srgbClr val="004B6D"/>
          </a:solidFill>
          <a:ln w="19050">
            <a:noFill/>
            <a:miter lim="800000"/>
          </a:ln>
          <a:effectLst>
            <a:outerShdw blurRad="508000" dist="241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90000"/>
              </a:lnSpc>
            </a:pPr>
            <a:endParaRPr lang="en-US" sz="1800" dirty="0"/>
          </a:p>
        </p:txBody>
      </p:sp>
      <p:sp>
        <p:nvSpPr>
          <p:cNvPr id="2" name="Title 1"/>
          <p:cNvSpPr>
            <a:spLocks noGrp="1"/>
          </p:cNvSpPr>
          <p:nvPr>
            <p:ph type="ctrTitle" hasCustomPrompt="1"/>
          </p:nvPr>
        </p:nvSpPr>
        <p:spPr bwMode="gray">
          <a:xfrm>
            <a:off x="973993" y="978078"/>
            <a:ext cx="4433605" cy="1554480"/>
          </a:xfrm>
        </p:spPr>
        <p:txBody>
          <a:bodyPr anchor="b" anchorCtr="0"/>
          <a:lstStyle>
            <a:lvl1pPr>
              <a:lnSpc>
                <a:spcPct val="90000"/>
              </a:lnSpc>
              <a:defRPr sz="4400" cap="all" spc="0" baseline="0">
                <a:solidFill>
                  <a:schemeClr val="bg1"/>
                </a:solidFill>
                <a:latin typeface="+mn-lt"/>
              </a:defRPr>
            </a:lvl1pPr>
          </a:lstStyle>
          <a:p>
            <a:r>
              <a:rPr lang="en-US" dirty="0"/>
              <a:t>Click to edit</a:t>
            </a:r>
            <a:br>
              <a:rPr lang="en-US" dirty="0"/>
            </a:br>
            <a:r>
              <a:rPr lang="en-US" dirty="0"/>
              <a:t>title</a:t>
            </a:r>
            <a:endParaRPr dirty="0"/>
          </a:p>
        </p:txBody>
      </p:sp>
      <p:sp>
        <p:nvSpPr>
          <p:cNvPr id="3" name="Subtitle 2"/>
          <p:cNvSpPr>
            <a:spLocks noGrp="1"/>
          </p:cNvSpPr>
          <p:nvPr>
            <p:ph type="subTitle" idx="1" hasCustomPrompt="1"/>
          </p:nvPr>
        </p:nvSpPr>
        <p:spPr bwMode="gray">
          <a:xfrm>
            <a:off x="973994" y="2640604"/>
            <a:ext cx="4435995" cy="491577"/>
          </a:xfrm>
        </p:spPr>
        <p:txBody>
          <a:bodyPr>
            <a:noAutofit/>
          </a:bodyPr>
          <a:lstStyle>
            <a:lvl1pPr marL="0" indent="0" algn="l">
              <a:lnSpc>
                <a:spcPct val="90000"/>
              </a:lnSpc>
              <a:spcBef>
                <a:spcPts val="600"/>
              </a:spcBef>
              <a:buNone/>
              <a:defRPr sz="2800" baseline="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endParaRPr dirty="0"/>
          </a:p>
        </p:txBody>
      </p:sp>
      <p:sp>
        <p:nvSpPr>
          <p:cNvPr id="7" name="Text Placeholder 6">
            <a:extLst>
              <a:ext uri="{FF2B5EF4-FFF2-40B4-BE49-F238E27FC236}">
                <a16:creationId xmlns:a16="http://schemas.microsoft.com/office/drawing/2014/main" id="{E2E81106-0D83-4CCB-A72C-D993A1CA232C}"/>
              </a:ext>
            </a:extLst>
          </p:cNvPr>
          <p:cNvSpPr>
            <a:spLocks noGrp="1"/>
          </p:cNvSpPr>
          <p:nvPr>
            <p:ph type="body" sz="quarter" idx="10" hasCustomPrompt="1"/>
          </p:nvPr>
        </p:nvSpPr>
        <p:spPr bwMode="gray">
          <a:xfrm>
            <a:off x="973994" y="3083719"/>
            <a:ext cx="4435995" cy="690562"/>
          </a:xfrm>
        </p:spPr>
        <p:txBody>
          <a:bodyPr/>
          <a:lstStyle>
            <a:lvl1pPr marL="0" indent="0">
              <a:lnSpc>
                <a:spcPct val="90000"/>
              </a:lnSpc>
              <a:buNone/>
              <a:defRPr sz="1800">
                <a:solidFill>
                  <a:schemeClr val="bg1"/>
                </a:solidFill>
              </a:defRPr>
            </a:lvl1pPr>
            <a:lvl2pPr marL="446088" indent="0">
              <a:buNone/>
              <a:defRPr/>
            </a:lvl2pPr>
          </a:lstStyle>
          <a:p>
            <a:pPr lvl="0"/>
            <a:r>
              <a:rPr lang="en-US" dirty="0"/>
              <a:t>Click to edit text</a:t>
            </a:r>
          </a:p>
        </p:txBody>
      </p:sp>
      <p:sp>
        <p:nvSpPr>
          <p:cNvPr id="22" name="Rectangle 21">
            <a:extLst>
              <a:ext uri="{FF2B5EF4-FFF2-40B4-BE49-F238E27FC236}">
                <a16:creationId xmlns:a16="http://schemas.microsoft.com/office/drawing/2014/main" id="{D2E377E8-B1ED-4DD2-8E2B-5E20127F5201}"/>
              </a:ext>
            </a:extLst>
          </p:cNvPr>
          <p:cNvSpPr/>
          <p:nvPr userDrawn="1"/>
        </p:nvSpPr>
        <p:spPr bwMode="gray">
          <a:xfrm>
            <a:off x="7859508" y="159489"/>
            <a:ext cx="4190319" cy="6528391"/>
          </a:xfrm>
          <a:prstGeom prst="rect">
            <a:avLst/>
          </a:prstGeom>
          <a:gradFill>
            <a:gsLst>
              <a:gs pos="0">
                <a:schemeClr val="tx1">
                  <a:alpha val="0"/>
                </a:schemeClr>
              </a:gs>
              <a:gs pos="100000">
                <a:schemeClr val="tx1">
                  <a:alpha val="44000"/>
                </a:schemeClr>
              </a:gs>
            </a:gsLst>
            <a:lin ang="0" scaled="0"/>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dirty="0"/>
          </a:p>
        </p:txBody>
      </p:sp>
      <p:sp>
        <p:nvSpPr>
          <p:cNvPr id="12" name="logo">
            <a:extLst>
              <a:ext uri="{FF2B5EF4-FFF2-40B4-BE49-F238E27FC236}">
                <a16:creationId xmlns:a16="http://schemas.microsoft.com/office/drawing/2014/main" id="{B5D3DAB4-EFAE-4BE8-A0A6-06186BCD5C51}"/>
              </a:ext>
            </a:extLst>
          </p:cNvPr>
          <p:cNvSpPr>
            <a:spLocks noChangeAspect="1" noEditPoints="1"/>
          </p:cNvSpPr>
          <p:nvPr userDrawn="1"/>
        </p:nvSpPr>
        <p:spPr bwMode="gray">
          <a:xfrm>
            <a:off x="1248374" y="587586"/>
            <a:ext cx="678551" cy="678374"/>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sz="1800" dirty="0"/>
          </a:p>
        </p:txBody>
      </p:sp>
      <p:cxnSp>
        <p:nvCxnSpPr>
          <p:cNvPr id="8" name="Straight Connector 7">
            <a:extLst>
              <a:ext uri="{FF2B5EF4-FFF2-40B4-BE49-F238E27FC236}">
                <a16:creationId xmlns:a16="http://schemas.microsoft.com/office/drawing/2014/main" id="{2D20D736-9981-45BA-A78F-8F3D36F40FAF}"/>
              </a:ext>
            </a:extLst>
          </p:cNvPr>
          <p:cNvCxnSpPr>
            <a:cxnSpLocks/>
          </p:cNvCxnSpPr>
          <p:nvPr userDrawn="1"/>
        </p:nvCxnSpPr>
        <p:spPr>
          <a:xfrm>
            <a:off x="903457" y="0"/>
            <a:ext cx="0" cy="6858000"/>
          </a:xfrm>
          <a:prstGeom prst="line">
            <a:avLst/>
          </a:prstGeom>
          <a:ln>
            <a:solidFill>
              <a:srgbClr val="0E0905"/>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7DF11BCF-B377-49DC-8A97-F79745BCC19B}"/>
              </a:ext>
            </a:extLst>
          </p:cNvPr>
          <p:cNvGrpSpPr/>
          <p:nvPr userDrawn="1"/>
        </p:nvGrpSpPr>
        <p:grpSpPr>
          <a:xfrm>
            <a:off x="256795" y="521208"/>
            <a:ext cx="404446" cy="4959010"/>
            <a:chOff x="256794" y="521208"/>
            <a:chExt cx="404446" cy="4959010"/>
          </a:xfrm>
        </p:grpSpPr>
        <p:sp>
          <p:nvSpPr>
            <p:cNvPr id="10" name="TextBox 9">
              <a:extLst>
                <a:ext uri="{FF2B5EF4-FFF2-40B4-BE49-F238E27FC236}">
                  <a16:creationId xmlns:a16="http://schemas.microsoft.com/office/drawing/2014/main" id="{B8D216AD-C78C-43B3-90B6-6252F57FC236}"/>
                </a:ext>
              </a:extLst>
            </p:cNvPr>
            <p:cNvSpPr txBox="1"/>
            <p:nvPr userDrawn="1"/>
          </p:nvSpPr>
          <p:spPr>
            <a:xfrm rot="16200000">
              <a:off x="-470828" y="4442651"/>
              <a:ext cx="1859690" cy="215444"/>
            </a:xfrm>
            <a:prstGeom prst="rect">
              <a:avLst/>
            </a:prstGeom>
            <a:noFill/>
          </p:spPr>
          <p:txBody>
            <a:bodyPr wrap="square" rtlCol="0">
              <a:spAutoFit/>
            </a:bodyPr>
            <a:lstStyle/>
            <a:p>
              <a:r>
                <a:rPr lang="en-US" sz="800" spc="300" dirty="0">
                  <a:solidFill>
                    <a:schemeClr val="tx2"/>
                  </a:solidFill>
                  <a:latin typeface="HP Simplified Light" panose="020B0404020204020204" pitchFamily="34" charset="0"/>
                </a:rPr>
                <a:t>HP WOLF SECURITY</a:t>
              </a:r>
            </a:p>
          </p:txBody>
        </p:sp>
        <p:pic>
          <p:nvPicPr>
            <p:cNvPr id="11" name="Graphic 10">
              <a:extLst>
                <a:ext uri="{FF2B5EF4-FFF2-40B4-BE49-F238E27FC236}">
                  <a16:creationId xmlns:a16="http://schemas.microsoft.com/office/drawing/2014/main" id="{0D7CE8E0-9321-4178-B9EE-5D000F3BE515}"/>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56794" y="521208"/>
              <a:ext cx="404446" cy="914400"/>
            </a:xfrm>
            <a:prstGeom prst="rect">
              <a:avLst/>
            </a:prstGeom>
          </p:spPr>
        </p:pic>
      </p:grpSp>
    </p:spTree>
    <p:extLst>
      <p:ext uri="{BB962C8B-B14F-4D97-AF65-F5344CB8AC3E}">
        <p14:creationId xmlns:p14="http://schemas.microsoft.com/office/powerpoint/2010/main" val="287419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C853A8-1CF5-4118-9D6D-C132E8FC53CB}" type="datetimeFigureOut">
              <a:rPr lang="en-US" smtClean="0">
                <a:solidFill>
                  <a:srgbClr val="E5E8E8">
                    <a:lumMod val="75000"/>
                  </a:srgbClr>
                </a:solidFill>
              </a:rPr>
              <a:pPr/>
              <a:t>3/29/2022</a:t>
            </a:fld>
            <a:endParaRPr lang="en-US" dirty="0">
              <a:solidFill>
                <a:srgbClr val="E5E8E8">
                  <a:lumMod val="75000"/>
                </a:srgbClr>
              </a:solidFill>
            </a:endParaRPr>
          </a:p>
        </p:txBody>
      </p:sp>
      <p:sp>
        <p:nvSpPr>
          <p:cNvPr id="5" name="Footer Placeholder 4"/>
          <p:cNvSpPr>
            <a:spLocks noGrp="1"/>
          </p:cNvSpPr>
          <p:nvPr>
            <p:ph type="ftr" sz="quarter" idx="11"/>
          </p:nvPr>
        </p:nvSpPr>
        <p:spPr/>
        <p:txBody>
          <a:bodyPr/>
          <a:lstStyle/>
          <a:p>
            <a:endParaRPr lang="en-US" dirty="0">
              <a:solidFill>
                <a:srgbClr val="E5E8E8">
                  <a:lumMod val="75000"/>
                </a:srgbClr>
              </a:solidFill>
            </a:endParaRPr>
          </a:p>
        </p:txBody>
      </p:sp>
      <p:sp>
        <p:nvSpPr>
          <p:cNvPr id="6" name="Slide Number Placeholder 5"/>
          <p:cNvSpPr>
            <a:spLocks noGrp="1"/>
          </p:cNvSpPr>
          <p:nvPr>
            <p:ph type="sldNum" sz="quarter" idx="12"/>
          </p:nvPr>
        </p:nvSpPr>
        <p:spPr/>
        <p:txBody>
          <a:bodyPr/>
          <a:lstStyle/>
          <a:p>
            <a:fld id="{00DE720E-C72B-42F0-AD69-52D60E3C605E}" type="slidenum">
              <a:rPr lang="en-US" smtClean="0">
                <a:solidFill>
                  <a:srgbClr val="E5E8E8">
                    <a:lumMod val="75000"/>
                  </a:srgbClr>
                </a:solidFill>
              </a:rPr>
              <a:pPr/>
              <a:t>‹#›</a:t>
            </a:fld>
            <a:endParaRPr lang="en-US" dirty="0">
              <a:solidFill>
                <a:srgbClr val="E5E8E8">
                  <a:lumMod val="75000"/>
                </a:srgbClr>
              </a:solidFill>
            </a:endParaRPr>
          </a:p>
        </p:txBody>
      </p:sp>
    </p:spTree>
    <p:extLst>
      <p:ext uri="{BB962C8B-B14F-4D97-AF65-F5344CB8AC3E}">
        <p14:creationId xmlns:p14="http://schemas.microsoft.com/office/powerpoint/2010/main" val="3301893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Closing Option 1">
    <p:bg>
      <p:bgPr>
        <a:solidFill>
          <a:schemeClr val="accent1">
            <a:lumMod val="20000"/>
            <a:lumOff val="80000"/>
          </a:schemeClr>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573AEB33-09AB-44F6-90FE-F0E3F268B56A}"/>
              </a:ext>
            </a:extLst>
          </p:cNvPr>
          <p:cNvCxnSpPr>
            <a:cxnSpLocks/>
          </p:cNvCxnSpPr>
          <p:nvPr userDrawn="1"/>
        </p:nvCxnSpPr>
        <p:spPr>
          <a:xfrm>
            <a:off x="903457" y="0"/>
            <a:ext cx="0" cy="6858000"/>
          </a:xfrm>
          <a:prstGeom prst="line">
            <a:avLst/>
          </a:prstGeom>
          <a:ln>
            <a:solidFill>
              <a:srgbClr val="0E0905"/>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D5C39B2C-D9AC-4715-9358-B8C28D6A1CED}"/>
              </a:ext>
            </a:extLst>
          </p:cNvPr>
          <p:cNvGrpSpPr/>
          <p:nvPr userDrawn="1"/>
        </p:nvGrpSpPr>
        <p:grpSpPr>
          <a:xfrm>
            <a:off x="256795" y="521208"/>
            <a:ext cx="404446" cy="4959010"/>
            <a:chOff x="256794" y="521208"/>
            <a:chExt cx="404446" cy="4959010"/>
          </a:xfrm>
        </p:grpSpPr>
        <p:sp>
          <p:nvSpPr>
            <p:cNvPr id="12" name="TextBox 11">
              <a:extLst>
                <a:ext uri="{FF2B5EF4-FFF2-40B4-BE49-F238E27FC236}">
                  <a16:creationId xmlns:a16="http://schemas.microsoft.com/office/drawing/2014/main" id="{589DE34F-B82B-472A-8633-4AEFC09E48BA}"/>
                </a:ext>
              </a:extLst>
            </p:cNvPr>
            <p:cNvSpPr txBox="1"/>
            <p:nvPr userDrawn="1"/>
          </p:nvSpPr>
          <p:spPr>
            <a:xfrm rot="16200000">
              <a:off x="-470828" y="4442651"/>
              <a:ext cx="1859690" cy="215444"/>
            </a:xfrm>
            <a:prstGeom prst="rect">
              <a:avLst/>
            </a:prstGeom>
            <a:noFill/>
          </p:spPr>
          <p:txBody>
            <a:bodyPr wrap="square" rtlCol="0">
              <a:spAutoFit/>
            </a:bodyPr>
            <a:lstStyle/>
            <a:p>
              <a:r>
                <a:rPr lang="en-US" sz="800" spc="300" dirty="0">
                  <a:solidFill>
                    <a:schemeClr val="tx2"/>
                  </a:solidFill>
                  <a:latin typeface="HP Simplified Light" panose="020B0404020204020204" pitchFamily="34" charset="0"/>
                </a:rPr>
                <a:t>HP WOLF SECURITY</a:t>
              </a:r>
            </a:p>
          </p:txBody>
        </p:sp>
        <p:pic>
          <p:nvPicPr>
            <p:cNvPr id="13" name="Graphic 12">
              <a:extLst>
                <a:ext uri="{FF2B5EF4-FFF2-40B4-BE49-F238E27FC236}">
                  <a16:creationId xmlns:a16="http://schemas.microsoft.com/office/drawing/2014/main" id="{BA86D395-1621-4CBC-B528-0F3FF9EDB62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6794" y="521208"/>
              <a:ext cx="404446" cy="914400"/>
            </a:xfrm>
            <a:prstGeom prst="rect">
              <a:avLst/>
            </a:prstGeom>
          </p:spPr>
        </p:pic>
      </p:grpSp>
    </p:spTree>
    <p:extLst>
      <p:ext uri="{BB962C8B-B14F-4D97-AF65-F5344CB8AC3E}">
        <p14:creationId xmlns:p14="http://schemas.microsoft.com/office/powerpoint/2010/main" val="15784912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userDrawn="1">
  <p:cSld name="Title and Photo">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B5C98D7-B8F8-4F45-A4A1-DF4187CC1FD5}"/>
              </a:ext>
            </a:extLst>
          </p:cNvPr>
          <p:cNvSpPr>
            <a:spLocks noGrp="1"/>
          </p:cNvSpPr>
          <p:nvPr>
            <p:ph type="pic" sz="quarter" idx="13" hasCustomPrompt="1"/>
          </p:nvPr>
        </p:nvSpPr>
        <p:spPr bwMode="gray">
          <a:xfrm>
            <a:off x="3983489" y="13648"/>
            <a:ext cx="8213451" cy="6858000"/>
          </a:xfrm>
          <a:ln>
            <a:noFill/>
          </a:ln>
        </p:spPr>
        <p:txBody>
          <a:bodyPr bIns="731520" anchor="ctr" anchorCtr="0"/>
          <a:lstStyle>
            <a:lvl1pPr marL="0" indent="0" algn="ctr">
              <a:buFontTx/>
              <a:buNone/>
              <a:defRPr sz="1400">
                <a:solidFill>
                  <a:schemeClr val="accent3"/>
                </a:solidFill>
              </a:defRPr>
            </a:lvl1pPr>
          </a:lstStyle>
          <a:p>
            <a:r>
              <a:rPr lang="en-US" dirty="0"/>
              <a:t>Click icon to insert image</a:t>
            </a:r>
          </a:p>
        </p:txBody>
      </p:sp>
      <p:sp>
        <p:nvSpPr>
          <p:cNvPr id="2" name="Title 1"/>
          <p:cNvSpPr>
            <a:spLocks noGrp="1"/>
          </p:cNvSpPr>
          <p:nvPr>
            <p:ph type="title" hasCustomPrompt="1"/>
          </p:nvPr>
        </p:nvSpPr>
        <p:spPr bwMode="gray">
          <a:xfrm>
            <a:off x="608827" y="770022"/>
            <a:ext cx="3302456" cy="5317958"/>
          </a:xfrm>
        </p:spPr>
        <p:txBody>
          <a:bodyPr anchor="ctr" anchorCtr="0"/>
          <a:lstStyle>
            <a:lvl1pPr>
              <a:lnSpc>
                <a:spcPct val="90000"/>
              </a:lnSpc>
              <a:defRPr sz="4000" cap="all" baseline="0">
                <a:solidFill>
                  <a:schemeClr val="accent1"/>
                </a:solidFill>
              </a:defRPr>
            </a:lvl1pPr>
          </a:lstStyle>
          <a:p>
            <a:r>
              <a:rPr lang="en-US" dirty="0"/>
              <a:t>Click to edit title</a:t>
            </a:r>
            <a:endParaRPr dirty="0"/>
          </a:p>
        </p:txBody>
      </p:sp>
      <p:cxnSp>
        <p:nvCxnSpPr>
          <p:cNvPr id="5" name="Straight Connector 4">
            <a:extLst>
              <a:ext uri="{FF2B5EF4-FFF2-40B4-BE49-F238E27FC236}">
                <a16:creationId xmlns:a16="http://schemas.microsoft.com/office/drawing/2014/main" id="{2F55319B-521E-407C-AB57-121C8B1F8D3C}"/>
              </a:ext>
            </a:extLst>
          </p:cNvPr>
          <p:cNvCxnSpPr>
            <a:cxnSpLocks/>
          </p:cNvCxnSpPr>
          <p:nvPr userDrawn="1"/>
        </p:nvCxnSpPr>
        <p:spPr>
          <a:xfrm>
            <a:off x="903457" y="0"/>
            <a:ext cx="0" cy="6858000"/>
          </a:xfrm>
          <a:prstGeom prst="line">
            <a:avLst/>
          </a:prstGeom>
          <a:ln>
            <a:solidFill>
              <a:srgbClr val="0E0905"/>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4E84BB63-3A88-40F4-A5A4-300404B8EAAE}"/>
              </a:ext>
            </a:extLst>
          </p:cNvPr>
          <p:cNvGrpSpPr/>
          <p:nvPr userDrawn="1"/>
        </p:nvGrpSpPr>
        <p:grpSpPr>
          <a:xfrm>
            <a:off x="256795" y="521208"/>
            <a:ext cx="404446" cy="4959010"/>
            <a:chOff x="256794" y="521208"/>
            <a:chExt cx="404446" cy="4959010"/>
          </a:xfrm>
        </p:grpSpPr>
        <p:sp>
          <p:nvSpPr>
            <p:cNvPr id="7" name="TextBox 6">
              <a:extLst>
                <a:ext uri="{FF2B5EF4-FFF2-40B4-BE49-F238E27FC236}">
                  <a16:creationId xmlns:a16="http://schemas.microsoft.com/office/drawing/2014/main" id="{16103257-BF17-4FA7-BBC9-29395A05FA64}"/>
                </a:ext>
              </a:extLst>
            </p:cNvPr>
            <p:cNvSpPr txBox="1"/>
            <p:nvPr userDrawn="1"/>
          </p:nvSpPr>
          <p:spPr>
            <a:xfrm rot="16200000">
              <a:off x="-470828" y="4442651"/>
              <a:ext cx="1859690" cy="215444"/>
            </a:xfrm>
            <a:prstGeom prst="rect">
              <a:avLst/>
            </a:prstGeom>
            <a:noFill/>
          </p:spPr>
          <p:txBody>
            <a:bodyPr wrap="square" rtlCol="0">
              <a:spAutoFit/>
            </a:bodyPr>
            <a:lstStyle/>
            <a:p>
              <a:r>
                <a:rPr lang="en-US" sz="800" spc="300" dirty="0">
                  <a:solidFill>
                    <a:schemeClr val="tx2"/>
                  </a:solidFill>
                  <a:latin typeface="HP Simplified Light" panose="020B0404020204020204" pitchFamily="34" charset="0"/>
                </a:rPr>
                <a:t>HP WOLF SECURITY</a:t>
              </a:r>
            </a:p>
          </p:txBody>
        </p:sp>
        <p:pic>
          <p:nvPicPr>
            <p:cNvPr id="8" name="Graphic 7">
              <a:extLst>
                <a:ext uri="{FF2B5EF4-FFF2-40B4-BE49-F238E27FC236}">
                  <a16:creationId xmlns:a16="http://schemas.microsoft.com/office/drawing/2014/main" id="{D9F7CFC6-5837-49CA-BD97-0AD5580AF38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6794" y="521208"/>
              <a:ext cx="404446" cy="914400"/>
            </a:xfrm>
            <a:prstGeom prst="rect">
              <a:avLst/>
            </a:prstGeom>
          </p:spPr>
        </p:pic>
      </p:grpSp>
    </p:spTree>
    <p:extLst>
      <p:ext uri="{BB962C8B-B14F-4D97-AF65-F5344CB8AC3E}">
        <p14:creationId xmlns:p14="http://schemas.microsoft.com/office/powerpoint/2010/main" val="3704347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2_Blue Title Slide">
    <p:bg>
      <p:bgPr>
        <a:solidFill>
          <a:schemeClr val="tx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217EA1CF-FA8C-4C1D-A3BC-A4008D55F970}"/>
              </a:ext>
            </a:extLst>
          </p:cNvPr>
          <p:cNvCxnSpPr>
            <a:cxnSpLocks/>
          </p:cNvCxnSpPr>
          <p:nvPr userDrawn="1"/>
        </p:nvCxnSpPr>
        <p:spPr>
          <a:xfrm>
            <a:off x="903457" y="0"/>
            <a:ext cx="0" cy="6858000"/>
          </a:xfrm>
          <a:prstGeom prst="line">
            <a:avLst/>
          </a:prstGeom>
          <a:ln>
            <a:solidFill>
              <a:srgbClr val="0E0905"/>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34BFE404-CA0E-4D61-A967-AC4C9CEBA4B8}"/>
              </a:ext>
            </a:extLst>
          </p:cNvPr>
          <p:cNvGrpSpPr/>
          <p:nvPr userDrawn="1"/>
        </p:nvGrpSpPr>
        <p:grpSpPr>
          <a:xfrm>
            <a:off x="256795" y="521208"/>
            <a:ext cx="404446" cy="4959010"/>
            <a:chOff x="256794" y="521208"/>
            <a:chExt cx="404446" cy="4959010"/>
          </a:xfrm>
        </p:grpSpPr>
        <p:sp>
          <p:nvSpPr>
            <p:cNvPr id="10" name="TextBox 9">
              <a:extLst>
                <a:ext uri="{FF2B5EF4-FFF2-40B4-BE49-F238E27FC236}">
                  <a16:creationId xmlns:a16="http://schemas.microsoft.com/office/drawing/2014/main" id="{502C4B1B-C649-4DE3-A18A-A79DF45A2537}"/>
                </a:ext>
              </a:extLst>
            </p:cNvPr>
            <p:cNvSpPr txBox="1"/>
            <p:nvPr userDrawn="1"/>
          </p:nvSpPr>
          <p:spPr>
            <a:xfrm rot="16200000">
              <a:off x="-470828" y="4442651"/>
              <a:ext cx="1859690" cy="215444"/>
            </a:xfrm>
            <a:prstGeom prst="rect">
              <a:avLst/>
            </a:prstGeom>
            <a:noFill/>
          </p:spPr>
          <p:txBody>
            <a:bodyPr wrap="square" rtlCol="0">
              <a:spAutoFit/>
            </a:bodyPr>
            <a:lstStyle/>
            <a:p>
              <a:r>
                <a:rPr lang="en-US" sz="800" spc="300" dirty="0">
                  <a:solidFill>
                    <a:schemeClr val="tx2"/>
                  </a:solidFill>
                  <a:latin typeface="HP Simplified Light" panose="020B0404020204020204" pitchFamily="34" charset="0"/>
                </a:rPr>
                <a:t>HP WOLF SECURITY</a:t>
              </a:r>
            </a:p>
          </p:txBody>
        </p:sp>
        <p:pic>
          <p:nvPicPr>
            <p:cNvPr id="12" name="Graphic 11">
              <a:extLst>
                <a:ext uri="{FF2B5EF4-FFF2-40B4-BE49-F238E27FC236}">
                  <a16:creationId xmlns:a16="http://schemas.microsoft.com/office/drawing/2014/main" id="{18906933-C871-4894-991A-9F040B61F1A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6794" y="521208"/>
              <a:ext cx="404446" cy="914400"/>
            </a:xfrm>
            <a:prstGeom prst="rect">
              <a:avLst/>
            </a:prstGeom>
          </p:spPr>
        </p:pic>
      </p:grpSp>
    </p:spTree>
    <p:extLst>
      <p:ext uri="{BB962C8B-B14F-4D97-AF65-F5344CB8AC3E}">
        <p14:creationId xmlns:p14="http://schemas.microsoft.com/office/powerpoint/2010/main" val="39722540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Alternate Thank Yo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E72B70-B78C-4AE8-B360-EEB98056917E}"/>
              </a:ext>
            </a:extLst>
          </p:cNvPr>
          <p:cNvSpPr/>
          <p:nvPr userDrawn="1"/>
        </p:nvSpPr>
        <p:spPr bwMode="gray">
          <a:xfrm>
            <a:off x="6106437" y="1048201"/>
            <a:ext cx="5008733" cy="4704111"/>
          </a:xfrm>
          <a:prstGeom prst="rect">
            <a:avLst/>
          </a:prstGeom>
          <a:solidFill>
            <a:srgbClr val="004B6D"/>
          </a:solidFill>
          <a:ln w="19050">
            <a:noFill/>
            <a:miter lim="800000"/>
          </a:ln>
          <a:effectLst>
            <a:outerShdw blurRad="508000" dist="241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90000"/>
              </a:lnSpc>
            </a:pPr>
            <a:endParaRPr lang="en-US" sz="1800" dirty="0"/>
          </a:p>
        </p:txBody>
      </p:sp>
      <p:sp>
        <p:nvSpPr>
          <p:cNvPr id="2" name="Title 1"/>
          <p:cNvSpPr>
            <a:spLocks noGrp="1"/>
          </p:cNvSpPr>
          <p:nvPr>
            <p:ph type="ctrTitle" hasCustomPrompt="1"/>
          </p:nvPr>
        </p:nvSpPr>
        <p:spPr bwMode="gray">
          <a:xfrm>
            <a:off x="6606239" y="2917511"/>
            <a:ext cx="4433605" cy="2525295"/>
          </a:xfrm>
        </p:spPr>
        <p:txBody>
          <a:bodyPr anchor="ctr" anchorCtr="0"/>
          <a:lstStyle>
            <a:lvl1pPr>
              <a:lnSpc>
                <a:spcPct val="90000"/>
              </a:lnSpc>
              <a:tabLst>
                <a:tab pos="3597275" algn="l"/>
              </a:tabLst>
              <a:defRPr sz="8000" cap="all" spc="0" baseline="0">
                <a:solidFill>
                  <a:schemeClr val="bg1"/>
                </a:solidFill>
                <a:latin typeface="+mn-lt"/>
              </a:defRPr>
            </a:lvl1pPr>
          </a:lstStyle>
          <a:p>
            <a:r>
              <a:rPr lang="en-US" dirty="0"/>
              <a:t>Thank you</a:t>
            </a:r>
            <a:endParaRPr dirty="0"/>
          </a:p>
        </p:txBody>
      </p:sp>
      <p:sp>
        <p:nvSpPr>
          <p:cNvPr id="24" name="logo">
            <a:extLst>
              <a:ext uri="{FF2B5EF4-FFF2-40B4-BE49-F238E27FC236}">
                <a16:creationId xmlns:a16="http://schemas.microsoft.com/office/drawing/2014/main" id="{4240E649-84F8-404B-BC6C-2C44B8434745}"/>
              </a:ext>
            </a:extLst>
          </p:cNvPr>
          <p:cNvSpPr>
            <a:spLocks noChangeAspect="1" noEditPoints="1"/>
          </p:cNvSpPr>
          <p:nvPr userDrawn="1"/>
        </p:nvSpPr>
        <p:spPr bwMode="gray">
          <a:xfrm>
            <a:off x="6616804" y="1939455"/>
            <a:ext cx="678551" cy="678374"/>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sz="1800" dirty="0"/>
          </a:p>
        </p:txBody>
      </p:sp>
      <p:cxnSp>
        <p:nvCxnSpPr>
          <p:cNvPr id="10" name="Straight Connector 9">
            <a:extLst>
              <a:ext uri="{FF2B5EF4-FFF2-40B4-BE49-F238E27FC236}">
                <a16:creationId xmlns:a16="http://schemas.microsoft.com/office/drawing/2014/main" id="{AC5E86BE-0ECA-43F3-BBBA-49301310854B}"/>
              </a:ext>
            </a:extLst>
          </p:cNvPr>
          <p:cNvCxnSpPr>
            <a:cxnSpLocks/>
          </p:cNvCxnSpPr>
          <p:nvPr userDrawn="1"/>
        </p:nvCxnSpPr>
        <p:spPr>
          <a:xfrm>
            <a:off x="903457" y="0"/>
            <a:ext cx="0" cy="6858000"/>
          </a:xfrm>
          <a:prstGeom prst="line">
            <a:avLst/>
          </a:prstGeom>
          <a:ln>
            <a:solidFill>
              <a:srgbClr val="0E0905"/>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09D0D5AA-D951-4F5B-B78A-46C7A2E21C73}"/>
              </a:ext>
            </a:extLst>
          </p:cNvPr>
          <p:cNvGrpSpPr/>
          <p:nvPr userDrawn="1"/>
        </p:nvGrpSpPr>
        <p:grpSpPr>
          <a:xfrm>
            <a:off x="256795" y="521208"/>
            <a:ext cx="404446" cy="4959010"/>
            <a:chOff x="256794" y="521208"/>
            <a:chExt cx="404446" cy="4959010"/>
          </a:xfrm>
        </p:grpSpPr>
        <p:sp>
          <p:nvSpPr>
            <p:cNvPr id="12" name="TextBox 11">
              <a:extLst>
                <a:ext uri="{FF2B5EF4-FFF2-40B4-BE49-F238E27FC236}">
                  <a16:creationId xmlns:a16="http://schemas.microsoft.com/office/drawing/2014/main" id="{B84C00D9-BF85-4AF2-8BD3-693BDD31B596}"/>
                </a:ext>
              </a:extLst>
            </p:cNvPr>
            <p:cNvSpPr txBox="1"/>
            <p:nvPr userDrawn="1"/>
          </p:nvSpPr>
          <p:spPr>
            <a:xfrm rot="16200000">
              <a:off x="-470828" y="4442651"/>
              <a:ext cx="1859690" cy="215444"/>
            </a:xfrm>
            <a:prstGeom prst="rect">
              <a:avLst/>
            </a:prstGeom>
            <a:noFill/>
          </p:spPr>
          <p:txBody>
            <a:bodyPr wrap="square" rtlCol="0">
              <a:spAutoFit/>
            </a:bodyPr>
            <a:lstStyle/>
            <a:p>
              <a:r>
                <a:rPr lang="en-US" sz="800" spc="300" dirty="0">
                  <a:solidFill>
                    <a:schemeClr val="tx2"/>
                  </a:solidFill>
                  <a:latin typeface="HP Simplified Light" panose="020B0404020204020204" pitchFamily="34" charset="0"/>
                </a:rPr>
                <a:t>HP WOLF SECURITY</a:t>
              </a:r>
            </a:p>
          </p:txBody>
        </p:sp>
        <p:pic>
          <p:nvPicPr>
            <p:cNvPr id="13" name="Graphic 12">
              <a:extLst>
                <a:ext uri="{FF2B5EF4-FFF2-40B4-BE49-F238E27FC236}">
                  <a16:creationId xmlns:a16="http://schemas.microsoft.com/office/drawing/2014/main" id="{559B0D00-A530-4622-88DF-93E356A4CA0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6794" y="521208"/>
              <a:ext cx="404446" cy="914400"/>
            </a:xfrm>
            <a:prstGeom prst="rect">
              <a:avLst/>
            </a:prstGeom>
          </p:spPr>
        </p:pic>
      </p:grpSp>
    </p:spTree>
    <p:extLst>
      <p:ext uri="{BB962C8B-B14F-4D97-AF65-F5344CB8AC3E}">
        <p14:creationId xmlns:p14="http://schemas.microsoft.com/office/powerpoint/2010/main" val="8476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AEM Copy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AB56F-B64B-44E4-8A7F-57CDB6481CF3}"/>
              </a:ext>
            </a:extLst>
          </p:cNvPr>
          <p:cNvSpPr>
            <a:spLocks noGrp="1"/>
          </p:cNvSpPr>
          <p:nvPr>
            <p:ph type="title"/>
          </p:nvPr>
        </p:nvSpPr>
        <p:spPr bwMode="gray">
          <a:xfrm>
            <a:off x="479096" y="464785"/>
            <a:ext cx="11233807" cy="565756"/>
          </a:xfrm>
        </p:spPr>
        <p:txBody>
          <a:bodyPr/>
          <a:lstStyle>
            <a:lvl1pPr>
              <a:defRPr>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1A414CB2-575A-4D94-9FDA-D68546AF601A}"/>
              </a:ext>
            </a:extLst>
          </p:cNvPr>
          <p:cNvSpPr>
            <a:spLocks noGrp="1"/>
          </p:cNvSpPr>
          <p:nvPr>
            <p:ph type="sldNum" sz="quarter" idx="10"/>
          </p:nvPr>
        </p:nvSpPr>
        <p:spPr bwMode="gray">
          <a:xfrm>
            <a:off x="211667" y="6478524"/>
            <a:ext cx="304800" cy="219456"/>
          </a:xfrm>
          <a:prstGeom prst="rect">
            <a:avLst/>
          </a:prstGeom>
        </p:spPr>
        <p:txBody>
          <a:bodyPr/>
          <a:lstStyle/>
          <a:p>
            <a:fld id="{00DE720E-C72B-42F0-AD69-52D60E3C605E}" type="slidenum">
              <a:rPr lang="en-US" smtClean="0"/>
              <a:pPr/>
              <a:t>‹#›</a:t>
            </a:fld>
            <a:endParaRPr lang="en-US" dirty="0"/>
          </a:p>
        </p:txBody>
      </p:sp>
      <p:sp>
        <p:nvSpPr>
          <p:cNvPr id="4" name="Content Placeholder 2">
            <a:extLst>
              <a:ext uri="{FF2B5EF4-FFF2-40B4-BE49-F238E27FC236}">
                <a16:creationId xmlns:a16="http://schemas.microsoft.com/office/drawing/2014/main" id="{976AE481-000A-4282-AE84-A4EF6637C3B0}"/>
              </a:ext>
            </a:extLst>
          </p:cNvPr>
          <p:cNvSpPr>
            <a:spLocks noGrp="1"/>
          </p:cNvSpPr>
          <p:nvPr>
            <p:ph idx="1" hasCustomPrompt="1"/>
          </p:nvPr>
        </p:nvSpPr>
        <p:spPr bwMode="gray">
          <a:xfrm>
            <a:off x="479096" y="1990165"/>
            <a:ext cx="11231757" cy="4105836"/>
          </a:xfrm>
        </p:spPr>
        <p:txBody>
          <a:bodyPr vert="horz" lIns="0" tIns="0" rIns="0" bIns="0" rtlCol="0">
            <a:noAutofit/>
          </a:bodyPr>
          <a:lstStyle>
            <a:lvl1pPr>
              <a:buClr>
                <a:schemeClr val="accent1">
                  <a:lumMod val="40000"/>
                  <a:lumOff val="60000"/>
                </a:schemeClr>
              </a:buClr>
              <a:defRPr lang="en-US" dirty="0"/>
            </a:lvl1pPr>
            <a:lvl2pPr>
              <a:buClr>
                <a:schemeClr val="accent1">
                  <a:lumMod val="40000"/>
                  <a:lumOff val="60000"/>
                </a:schemeClr>
              </a:buClr>
              <a:defRPr lang="en-US" dirty="0"/>
            </a:lvl2pPr>
            <a:lvl3pPr>
              <a:buClr>
                <a:schemeClr val="accent1">
                  <a:lumMod val="40000"/>
                  <a:lumOff val="60000"/>
                </a:schemeClr>
              </a:buClr>
              <a:defRPr lang="en-US" dirty="0"/>
            </a:lvl3pPr>
            <a:lvl4pPr>
              <a:buClr>
                <a:schemeClr val="accent1">
                  <a:lumMod val="40000"/>
                  <a:lumOff val="60000"/>
                </a:schemeClr>
              </a:buClr>
              <a:defRPr lang="en-US" dirty="0"/>
            </a:lvl4pPr>
            <a:lvl5pPr>
              <a:defRPr dirty="0"/>
            </a:lvl5pPr>
          </a:lstStyle>
          <a:p>
            <a:pPr lvl="0"/>
            <a:r>
              <a:rPr lang="en-US"/>
              <a:t>Edit Master text styles</a:t>
            </a:r>
          </a:p>
          <a:p>
            <a:pPr lvl="1"/>
            <a:r>
              <a:rPr lang="en-US"/>
              <a:t>Second level</a:t>
            </a:r>
          </a:p>
          <a:p>
            <a:pPr lvl="2"/>
            <a:r>
              <a:rPr lang="en-US"/>
              <a:t>Third level</a:t>
            </a:r>
          </a:p>
          <a:p>
            <a:pPr lvl="3"/>
            <a:r>
              <a:rPr lang="en-US"/>
              <a:t>Fourth level</a:t>
            </a:r>
          </a:p>
        </p:txBody>
      </p:sp>
      <p:sp>
        <p:nvSpPr>
          <p:cNvPr id="6" name="Text Placeholder 7">
            <a:extLst>
              <a:ext uri="{FF2B5EF4-FFF2-40B4-BE49-F238E27FC236}">
                <a16:creationId xmlns:a16="http://schemas.microsoft.com/office/drawing/2014/main" id="{E00B526D-3E14-4FE4-AD6E-299F33495C4C}"/>
              </a:ext>
            </a:extLst>
          </p:cNvPr>
          <p:cNvSpPr>
            <a:spLocks noGrp="1"/>
          </p:cNvSpPr>
          <p:nvPr>
            <p:ph type="body" sz="quarter" idx="13" hasCustomPrompt="1"/>
          </p:nvPr>
        </p:nvSpPr>
        <p:spPr bwMode="gray">
          <a:xfrm>
            <a:off x="479096" y="1109179"/>
            <a:ext cx="11231757" cy="443128"/>
          </a:xfrm>
        </p:spPr>
        <p:txBody>
          <a:bodyPr>
            <a:noAutofit/>
          </a:bodyPr>
          <a:lstStyle>
            <a:lvl1pPr marL="0" indent="0" algn="ctr">
              <a:spcBef>
                <a:spcPts val="0"/>
              </a:spcBef>
              <a:buNone/>
              <a:defRPr sz="3600" b="0" cap="none" baseline="0">
                <a:solidFill>
                  <a:schemeClr val="bg1"/>
                </a:solidFill>
                <a:latin typeface="+mn-lt"/>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r>
              <a:rPr lang="en-US"/>
              <a:t>Click to add subtitle</a:t>
            </a:r>
          </a:p>
        </p:txBody>
      </p:sp>
    </p:spTree>
    <p:extLst>
      <p:ext uri="{BB962C8B-B14F-4D97-AF65-F5344CB8AC3E}">
        <p14:creationId xmlns:p14="http://schemas.microsoft.com/office/powerpoint/2010/main" val="890167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CCA8CD2-9B49-F244-B820-BB36EDD9B52B}"/>
              </a:ext>
            </a:extLst>
          </p:cNvPr>
          <p:cNvCxnSpPr>
            <a:cxnSpLocks/>
          </p:cNvCxnSpPr>
          <p:nvPr userDrawn="1"/>
        </p:nvCxnSpPr>
        <p:spPr>
          <a:xfrm>
            <a:off x="903457" y="0"/>
            <a:ext cx="0" cy="6858000"/>
          </a:xfrm>
          <a:prstGeom prst="line">
            <a:avLst/>
          </a:prstGeom>
          <a:ln>
            <a:solidFill>
              <a:srgbClr val="0E0905"/>
            </a:solidFill>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79E3E42E-AB98-5D4E-88AE-F076C090AA6B}"/>
              </a:ext>
            </a:extLst>
          </p:cNvPr>
          <p:cNvSpPr>
            <a:spLocks noGrp="1"/>
          </p:cNvSpPr>
          <p:nvPr>
            <p:ph type="title"/>
          </p:nvPr>
        </p:nvSpPr>
        <p:spPr>
          <a:xfrm>
            <a:off x="1634378" y="975361"/>
            <a:ext cx="9987974" cy="762000"/>
          </a:xfrm>
        </p:spPr>
        <p:txBody>
          <a:bodyPr/>
          <a:lstStyle/>
          <a:p>
            <a:r>
              <a:rPr lang="en-US"/>
              <a:t>Click to edit Master title style</a:t>
            </a:r>
          </a:p>
        </p:txBody>
      </p:sp>
      <p:sp>
        <p:nvSpPr>
          <p:cNvPr id="12" name="Text Placeholder 9">
            <a:extLst>
              <a:ext uri="{FF2B5EF4-FFF2-40B4-BE49-F238E27FC236}">
                <a16:creationId xmlns:a16="http://schemas.microsoft.com/office/drawing/2014/main" id="{D50C0EE0-C2A4-C144-870E-BA05BE6DDB7D}"/>
              </a:ext>
            </a:extLst>
          </p:cNvPr>
          <p:cNvSpPr>
            <a:spLocks noGrp="1"/>
          </p:cNvSpPr>
          <p:nvPr>
            <p:ph type="body" sz="quarter" idx="13" hasCustomPrompt="1"/>
          </p:nvPr>
        </p:nvSpPr>
        <p:spPr>
          <a:xfrm>
            <a:off x="1634378" y="1804417"/>
            <a:ext cx="9987974" cy="274320"/>
          </a:xfrm>
        </p:spPr>
        <p:txBody>
          <a:bodyPr/>
          <a:lstStyle>
            <a:lvl1pPr marL="0" indent="0">
              <a:buNone/>
              <a:defRPr/>
            </a:lvl1pPr>
          </a:lstStyle>
          <a:p>
            <a:r>
              <a:rPr lang="en-US"/>
              <a:t>Columns and rows may be added, but colors must be maintained.</a:t>
            </a:r>
          </a:p>
        </p:txBody>
      </p:sp>
      <p:sp>
        <p:nvSpPr>
          <p:cNvPr id="13" name="Text Placeholder 3">
            <a:extLst>
              <a:ext uri="{FF2B5EF4-FFF2-40B4-BE49-F238E27FC236}">
                <a16:creationId xmlns:a16="http://schemas.microsoft.com/office/drawing/2014/main" id="{A0382D9C-AF19-274F-826C-4C8DD2EC2ADC}"/>
              </a:ext>
            </a:extLst>
          </p:cNvPr>
          <p:cNvSpPr>
            <a:spLocks noGrp="1"/>
          </p:cNvSpPr>
          <p:nvPr>
            <p:ph type="body" sz="quarter" idx="14" hasCustomPrompt="1"/>
          </p:nvPr>
        </p:nvSpPr>
        <p:spPr>
          <a:xfrm>
            <a:off x="1634378" y="410038"/>
            <a:ext cx="2639596" cy="328084"/>
          </a:xfrm>
        </p:spPr>
        <p:txBody>
          <a:bodyPr/>
          <a:lstStyle>
            <a:lvl1pPr marL="0" indent="0">
              <a:buNone/>
              <a:defRPr sz="1100" spc="300" baseline="0">
                <a:solidFill>
                  <a:schemeClr val="tx2"/>
                </a:solidFill>
              </a:defRPr>
            </a:lvl1pPr>
          </a:lstStyle>
          <a:p>
            <a:pPr lvl="0"/>
            <a:r>
              <a:rPr lang="en-US"/>
              <a:t>SECTION TITLE</a:t>
            </a:r>
          </a:p>
        </p:txBody>
      </p:sp>
      <p:grpSp>
        <p:nvGrpSpPr>
          <p:cNvPr id="10" name="Group 9">
            <a:extLst>
              <a:ext uri="{FF2B5EF4-FFF2-40B4-BE49-F238E27FC236}">
                <a16:creationId xmlns:a16="http://schemas.microsoft.com/office/drawing/2014/main" id="{7F19CF8B-FC1A-2A4E-B77B-776BD179DA72}"/>
              </a:ext>
            </a:extLst>
          </p:cNvPr>
          <p:cNvGrpSpPr/>
          <p:nvPr userDrawn="1"/>
        </p:nvGrpSpPr>
        <p:grpSpPr>
          <a:xfrm>
            <a:off x="256795" y="521208"/>
            <a:ext cx="404446" cy="4959010"/>
            <a:chOff x="256794" y="521208"/>
            <a:chExt cx="404446" cy="4959010"/>
          </a:xfrm>
        </p:grpSpPr>
        <p:sp>
          <p:nvSpPr>
            <p:cNvPr id="14" name="TextBox 13">
              <a:extLst>
                <a:ext uri="{FF2B5EF4-FFF2-40B4-BE49-F238E27FC236}">
                  <a16:creationId xmlns:a16="http://schemas.microsoft.com/office/drawing/2014/main" id="{5BA1F835-3C62-C943-8EBE-59B9A9EFD604}"/>
                </a:ext>
              </a:extLst>
            </p:cNvPr>
            <p:cNvSpPr txBox="1"/>
            <p:nvPr userDrawn="1"/>
          </p:nvSpPr>
          <p:spPr>
            <a:xfrm rot="16200000">
              <a:off x="-470828" y="4442651"/>
              <a:ext cx="1859690" cy="215444"/>
            </a:xfrm>
            <a:prstGeom prst="rect">
              <a:avLst/>
            </a:prstGeom>
            <a:noFill/>
          </p:spPr>
          <p:txBody>
            <a:bodyPr wrap="square" rtlCol="0">
              <a:spAutoFit/>
            </a:bodyPr>
            <a:lstStyle/>
            <a:p>
              <a:r>
                <a:rPr lang="en-US" sz="800" spc="300" dirty="0">
                  <a:solidFill>
                    <a:schemeClr val="tx2"/>
                  </a:solidFill>
                  <a:latin typeface="HP Simplified Light" panose="020B0404020204020204" pitchFamily="34" charset="0"/>
                </a:rPr>
                <a:t>HP WOLF SECURITY</a:t>
              </a:r>
            </a:p>
          </p:txBody>
        </p:sp>
        <p:pic>
          <p:nvPicPr>
            <p:cNvPr id="16" name="Graphic 15">
              <a:extLst>
                <a:ext uri="{FF2B5EF4-FFF2-40B4-BE49-F238E27FC236}">
                  <a16:creationId xmlns:a16="http://schemas.microsoft.com/office/drawing/2014/main" id="{41DBD54B-9543-A747-9117-62B4A10342C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6794" y="521208"/>
              <a:ext cx="404446" cy="914400"/>
            </a:xfrm>
            <a:prstGeom prst="rect">
              <a:avLst/>
            </a:prstGeom>
          </p:spPr>
        </p:pic>
      </p:grpSp>
    </p:spTree>
    <p:extLst>
      <p:ext uri="{BB962C8B-B14F-4D97-AF65-F5344CB8AC3E}">
        <p14:creationId xmlns:p14="http://schemas.microsoft.com/office/powerpoint/2010/main" val="6066970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endParaRPr dirty="0"/>
          </a:p>
        </p:txBody>
      </p:sp>
      <p:sp>
        <p:nvSpPr>
          <p:cNvPr id="4" name="Date Placeholder 3"/>
          <p:cNvSpPr>
            <a:spLocks noGrp="1"/>
          </p:cNvSpPr>
          <p:nvPr>
            <p:ph type="dt" sz="half" idx="10"/>
          </p:nvPr>
        </p:nvSpPr>
        <p:spPr/>
        <p:txBody>
          <a:bodyPr/>
          <a:lstStyle/>
          <a:p>
            <a:pPr defTabSz="914126" eaLnBrk="0" fontAlgn="base" hangingPunct="0">
              <a:spcBef>
                <a:spcPct val="0"/>
              </a:spcBef>
              <a:spcAft>
                <a:spcPct val="0"/>
              </a:spcAft>
              <a:defRPr/>
            </a:pPr>
            <a:endParaRPr lang="en-US" sz="700" dirty="0">
              <a:solidFill>
                <a:srgbClr val="E5E8E8"/>
              </a:solidFill>
              <a:latin typeface="HP Simplified Light" panose="020B0404020204020204" pitchFamily="34" charset="0"/>
            </a:endParaRPr>
          </a:p>
        </p:txBody>
      </p:sp>
      <p:sp>
        <p:nvSpPr>
          <p:cNvPr id="5" name="Footer Placeholder 4"/>
          <p:cNvSpPr>
            <a:spLocks noGrp="1"/>
          </p:cNvSpPr>
          <p:nvPr>
            <p:ph type="ftr" sz="quarter" idx="11"/>
          </p:nvPr>
        </p:nvSpPr>
        <p:spPr/>
        <p:txBody>
          <a:bodyPr/>
          <a:lstStyle/>
          <a:p>
            <a:pPr defTabSz="914126" eaLnBrk="0" fontAlgn="base" hangingPunct="0">
              <a:spcBef>
                <a:spcPct val="0"/>
              </a:spcBef>
              <a:spcAft>
                <a:spcPct val="0"/>
              </a:spcAft>
              <a:defRPr/>
            </a:pPr>
            <a:endParaRPr lang="en-US" sz="700" dirty="0">
              <a:solidFill>
                <a:srgbClr val="E5E8E8"/>
              </a:solidFill>
              <a:latin typeface="HP Simplified Light" panose="020B0404020204020204" pitchFamily="34" charset="0"/>
            </a:endParaRPr>
          </a:p>
        </p:txBody>
      </p:sp>
      <p:sp>
        <p:nvSpPr>
          <p:cNvPr id="6" name="Slide Number Placeholder 5"/>
          <p:cNvSpPr>
            <a:spLocks noGrp="1"/>
          </p:cNvSpPr>
          <p:nvPr>
            <p:ph type="sldNum" sz="quarter" idx="12"/>
          </p:nvPr>
        </p:nvSpPr>
        <p:spPr/>
        <p:txBody>
          <a:bodyPr/>
          <a:lstStyle/>
          <a:p>
            <a:pPr algn="r" defTabSz="914126" eaLnBrk="0" fontAlgn="base" hangingPunct="0">
              <a:spcBef>
                <a:spcPct val="0"/>
              </a:spcBef>
              <a:spcAft>
                <a:spcPct val="0"/>
              </a:spcAft>
              <a:defRPr/>
            </a:pPr>
            <a:fld id="{00DE720E-C72B-42F0-AD69-52D60E3C605E}" type="slidenum">
              <a:rPr lang="en-US" sz="700" smtClean="0">
                <a:solidFill>
                  <a:srgbClr val="E5E8E8"/>
                </a:solidFill>
                <a:latin typeface="HP Simplified Light" panose="020B0404020204020204" pitchFamily="34" charset="0"/>
              </a:rPr>
              <a:pPr algn="r" defTabSz="914126" eaLnBrk="0" fontAlgn="base" hangingPunct="0">
                <a:spcBef>
                  <a:spcPct val="0"/>
                </a:spcBef>
                <a:spcAft>
                  <a:spcPct val="0"/>
                </a:spcAft>
                <a:defRPr/>
              </a:pPr>
              <a:t>‹#›</a:t>
            </a:fld>
            <a:endParaRPr lang="en-US" sz="700" dirty="0">
              <a:solidFill>
                <a:srgbClr val="E5E8E8"/>
              </a:solidFill>
              <a:latin typeface="HP Simplified Light" panose="020B0404020204020204" pitchFamily="34" charset="0"/>
            </a:endParaRPr>
          </a:p>
        </p:txBody>
      </p:sp>
      <p:sp>
        <p:nvSpPr>
          <p:cNvPr id="8" name="Text Placeholder 7"/>
          <p:cNvSpPr>
            <a:spLocks noGrp="1"/>
          </p:cNvSpPr>
          <p:nvPr>
            <p:ph type="body" sz="quarter" idx="13" hasCustomPrompt="1"/>
          </p:nvPr>
        </p:nvSpPr>
        <p:spPr>
          <a:xfrm>
            <a:off x="609602" y="1434819"/>
            <a:ext cx="10972801" cy="354792"/>
          </a:xfrm>
        </p:spPr>
        <p:txBody>
          <a:bodyPr>
            <a:noAutofit/>
          </a:bodyPr>
          <a:lstStyle>
            <a:lvl1pPr marL="0" indent="0">
              <a:spcBef>
                <a:spcPts val="0"/>
              </a:spcBef>
              <a:buNone/>
              <a:defRPr sz="3199" b="0" cap="none" baseline="0">
                <a:solidFill>
                  <a:srgbClr val="EFA83A"/>
                </a:solidFill>
                <a:latin typeface="HP Simplified" panose="020B0604020204020204" pitchFamily="34" charset="0"/>
              </a:defRPr>
            </a:lvl1pPr>
            <a:lvl2pPr marL="0" indent="0">
              <a:spcBef>
                <a:spcPts val="0"/>
              </a:spcBef>
              <a:buNone/>
              <a:defRPr sz="1798"/>
            </a:lvl2pPr>
            <a:lvl3pPr marL="0" indent="0">
              <a:spcBef>
                <a:spcPts val="0"/>
              </a:spcBef>
              <a:buNone/>
              <a:defRPr sz="1798"/>
            </a:lvl3pPr>
            <a:lvl4pPr marL="0" indent="0">
              <a:spcBef>
                <a:spcPts val="0"/>
              </a:spcBef>
              <a:buNone/>
              <a:defRPr sz="1798"/>
            </a:lvl4pPr>
            <a:lvl5pPr marL="0" indent="0">
              <a:spcBef>
                <a:spcPts val="0"/>
              </a:spcBef>
              <a:buNone/>
              <a:defRPr sz="1798"/>
            </a:lvl5pPr>
            <a:lvl6pPr marL="0" indent="0">
              <a:spcBef>
                <a:spcPts val="0"/>
              </a:spcBef>
              <a:buNone/>
              <a:defRPr sz="1798"/>
            </a:lvl6pPr>
            <a:lvl7pPr marL="0" indent="0">
              <a:spcBef>
                <a:spcPts val="0"/>
              </a:spcBef>
              <a:buNone/>
              <a:defRPr sz="1798"/>
            </a:lvl7pPr>
            <a:lvl8pPr marL="0" indent="0">
              <a:spcBef>
                <a:spcPts val="0"/>
              </a:spcBef>
              <a:buNone/>
              <a:defRPr sz="1798"/>
            </a:lvl8pPr>
            <a:lvl9pPr marL="0" indent="0">
              <a:spcBef>
                <a:spcPts val="0"/>
              </a:spcBef>
              <a:buNone/>
              <a:defRPr sz="1798"/>
            </a:lvl9pPr>
          </a:lstStyle>
          <a:p>
            <a:pPr lvl="0"/>
            <a:r>
              <a:rPr dirty="0"/>
              <a:t>Click to add subtitle</a:t>
            </a:r>
          </a:p>
        </p:txBody>
      </p:sp>
      <p:sp>
        <p:nvSpPr>
          <p:cNvPr id="3" name="Content Placeholder 2"/>
          <p:cNvSpPr>
            <a:spLocks noGrp="1"/>
          </p:cNvSpPr>
          <p:nvPr>
            <p:ph idx="1"/>
          </p:nvPr>
        </p:nvSpPr>
        <p:spPr>
          <a:xfrm>
            <a:off x="609602" y="2258009"/>
            <a:ext cx="10972801" cy="3837993"/>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dirty="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Tree>
    <p:extLst>
      <p:ext uri="{BB962C8B-B14F-4D97-AF65-F5344CB8AC3E}">
        <p14:creationId xmlns:p14="http://schemas.microsoft.com/office/powerpoint/2010/main" val="1749263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Section Divider ">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bwMode="gray"/>
        <p:txBody>
          <a:bodyPr/>
          <a:lstStyle/>
          <a:p>
            <a:r>
              <a:rPr lang="en-US" dirty="0"/>
              <a:t>HP Confidential</a:t>
            </a:r>
            <a:endParaRPr dirty="0"/>
          </a:p>
        </p:txBody>
      </p:sp>
      <p:sp>
        <p:nvSpPr>
          <p:cNvPr id="6" name="Slide Number Placeholder 5"/>
          <p:cNvSpPr>
            <a:spLocks noGrp="1"/>
          </p:cNvSpPr>
          <p:nvPr>
            <p:ph type="sldNum" sz="quarter" idx="12"/>
          </p:nvPr>
        </p:nvSpPr>
        <p:spPr bwMode="gray"/>
        <p:txBody>
          <a:bodyPr/>
          <a:lstStyle/>
          <a:p>
            <a:fld id="{00DE720E-C72B-42F0-AD69-52D60E3C605E}" type="slidenum">
              <a:rPr/>
              <a:t>‹#›</a:t>
            </a:fld>
            <a:endParaRPr dirty="0"/>
          </a:p>
        </p:txBody>
      </p:sp>
      <p:sp>
        <p:nvSpPr>
          <p:cNvPr id="10" name="logo">
            <a:extLst>
              <a:ext uri="{FF2B5EF4-FFF2-40B4-BE49-F238E27FC236}">
                <a16:creationId xmlns:a16="http://schemas.microsoft.com/office/drawing/2014/main" id="{7C64BFBC-DBB2-4DA9-8D21-87D73A8AEF2C}"/>
              </a:ext>
            </a:extLst>
          </p:cNvPr>
          <p:cNvSpPr>
            <a:spLocks noChangeAspect="1" noEditPoints="1"/>
          </p:cNvSpPr>
          <p:nvPr userDrawn="1"/>
        </p:nvSpPr>
        <p:spPr bwMode="gray">
          <a:xfrm>
            <a:off x="11610791" y="6338199"/>
            <a:ext cx="315222" cy="315140"/>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bg1"/>
          </a:solidFill>
          <a:ln>
            <a:noFill/>
          </a:ln>
        </p:spPr>
        <p:txBody>
          <a:bodyPr vert="horz" wrap="square" lIns="91416" tIns="45708" rIns="91416" bIns="45708" numCol="1" anchor="t" anchorCtr="0" compatLnSpc="1">
            <a:prstTxWarp prst="textNoShape">
              <a:avLst/>
            </a:prstTxWarp>
          </a:bodyPr>
          <a:lstStyle/>
          <a:p>
            <a:endParaRPr sz="1799" dirty="0"/>
          </a:p>
        </p:txBody>
      </p:sp>
    </p:spTree>
    <p:extLst>
      <p:ext uri="{BB962C8B-B14F-4D97-AF65-F5344CB8AC3E}">
        <p14:creationId xmlns:p14="http://schemas.microsoft.com/office/powerpoint/2010/main" val="2610954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Alternate Thank Yo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E72B70-B78C-4AE8-B360-EEB98056917E}"/>
              </a:ext>
            </a:extLst>
          </p:cNvPr>
          <p:cNvSpPr/>
          <p:nvPr userDrawn="1"/>
        </p:nvSpPr>
        <p:spPr bwMode="gray">
          <a:xfrm>
            <a:off x="6106437" y="1048201"/>
            <a:ext cx="5008733" cy="4704111"/>
          </a:xfrm>
          <a:prstGeom prst="rect">
            <a:avLst/>
          </a:prstGeom>
          <a:solidFill>
            <a:srgbClr val="004B6D"/>
          </a:solidFill>
          <a:ln w="19050">
            <a:noFill/>
            <a:miter lim="800000"/>
          </a:ln>
          <a:effectLst>
            <a:outerShdw blurRad="508000" dist="241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90000"/>
              </a:lnSpc>
            </a:pPr>
            <a:endParaRPr lang="en-US" sz="1800" dirty="0"/>
          </a:p>
        </p:txBody>
      </p:sp>
      <p:sp>
        <p:nvSpPr>
          <p:cNvPr id="2" name="Title 1"/>
          <p:cNvSpPr>
            <a:spLocks noGrp="1"/>
          </p:cNvSpPr>
          <p:nvPr>
            <p:ph type="ctrTitle" hasCustomPrompt="1"/>
          </p:nvPr>
        </p:nvSpPr>
        <p:spPr bwMode="gray">
          <a:xfrm>
            <a:off x="6606239" y="2917511"/>
            <a:ext cx="4433605" cy="2525295"/>
          </a:xfrm>
        </p:spPr>
        <p:txBody>
          <a:bodyPr anchor="ctr" anchorCtr="0"/>
          <a:lstStyle>
            <a:lvl1pPr>
              <a:lnSpc>
                <a:spcPct val="90000"/>
              </a:lnSpc>
              <a:tabLst>
                <a:tab pos="3597275" algn="l"/>
              </a:tabLst>
              <a:defRPr sz="8000" cap="all" spc="0" baseline="0">
                <a:solidFill>
                  <a:schemeClr val="bg1"/>
                </a:solidFill>
                <a:latin typeface="+mn-lt"/>
              </a:defRPr>
            </a:lvl1pPr>
          </a:lstStyle>
          <a:p>
            <a:r>
              <a:rPr lang="en-US" dirty="0"/>
              <a:t>Thank you</a:t>
            </a:r>
            <a:endParaRPr dirty="0"/>
          </a:p>
        </p:txBody>
      </p:sp>
      <p:sp>
        <p:nvSpPr>
          <p:cNvPr id="24" name="logo">
            <a:extLst>
              <a:ext uri="{FF2B5EF4-FFF2-40B4-BE49-F238E27FC236}">
                <a16:creationId xmlns:a16="http://schemas.microsoft.com/office/drawing/2014/main" id="{4240E649-84F8-404B-BC6C-2C44B8434745}"/>
              </a:ext>
            </a:extLst>
          </p:cNvPr>
          <p:cNvSpPr>
            <a:spLocks noChangeAspect="1" noEditPoints="1"/>
          </p:cNvSpPr>
          <p:nvPr userDrawn="1"/>
        </p:nvSpPr>
        <p:spPr bwMode="gray">
          <a:xfrm>
            <a:off x="6616804" y="1939455"/>
            <a:ext cx="678551" cy="678374"/>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sz="1800" dirty="0"/>
          </a:p>
        </p:txBody>
      </p:sp>
      <p:cxnSp>
        <p:nvCxnSpPr>
          <p:cNvPr id="10" name="Straight Connector 9">
            <a:extLst>
              <a:ext uri="{FF2B5EF4-FFF2-40B4-BE49-F238E27FC236}">
                <a16:creationId xmlns:a16="http://schemas.microsoft.com/office/drawing/2014/main" id="{AC5E86BE-0ECA-43F3-BBBA-49301310854B}"/>
              </a:ext>
            </a:extLst>
          </p:cNvPr>
          <p:cNvCxnSpPr>
            <a:cxnSpLocks/>
          </p:cNvCxnSpPr>
          <p:nvPr userDrawn="1"/>
        </p:nvCxnSpPr>
        <p:spPr>
          <a:xfrm>
            <a:off x="903457" y="0"/>
            <a:ext cx="0" cy="6858000"/>
          </a:xfrm>
          <a:prstGeom prst="line">
            <a:avLst/>
          </a:prstGeom>
          <a:ln>
            <a:solidFill>
              <a:srgbClr val="0E0905"/>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09D0D5AA-D951-4F5B-B78A-46C7A2E21C73}"/>
              </a:ext>
            </a:extLst>
          </p:cNvPr>
          <p:cNvGrpSpPr/>
          <p:nvPr userDrawn="1"/>
        </p:nvGrpSpPr>
        <p:grpSpPr>
          <a:xfrm>
            <a:off x="256795" y="521208"/>
            <a:ext cx="404446" cy="4959010"/>
            <a:chOff x="256794" y="521208"/>
            <a:chExt cx="404446" cy="4959010"/>
          </a:xfrm>
        </p:grpSpPr>
        <p:sp>
          <p:nvSpPr>
            <p:cNvPr id="12" name="TextBox 11">
              <a:extLst>
                <a:ext uri="{FF2B5EF4-FFF2-40B4-BE49-F238E27FC236}">
                  <a16:creationId xmlns:a16="http://schemas.microsoft.com/office/drawing/2014/main" id="{B84C00D9-BF85-4AF2-8BD3-693BDD31B596}"/>
                </a:ext>
              </a:extLst>
            </p:cNvPr>
            <p:cNvSpPr txBox="1"/>
            <p:nvPr userDrawn="1"/>
          </p:nvSpPr>
          <p:spPr>
            <a:xfrm rot="16200000">
              <a:off x="-470828" y="4442651"/>
              <a:ext cx="1859690" cy="215444"/>
            </a:xfrm>
            <a:prstGeom prst="rect">
              <a:avLst/>
            </a:prstGeom>
            <a:noFill/>
          </p:spPr>
          <p:txBody>
            <a:bodyPr wrap="square" rtlCol="0">
              <a:spAutoFit/>
            </a:bodyPr>
            <a:lstStyle/>
            <a:p>
              <a:r>
                <a:rPr lang="en-US" sz="800" spc="300" dirty="0">
                  <a:solidFill>
                    <a:schemeClr val="tx2"/>
                  </a:solidFill>
                  <a:latin typeface="HP Simplified Light" panose="020B0404020204020204" pitchFamily="34" charset="0"/>
                </a:rPr>
                <a:t>HP WOLF SECURITY</a:t>
              </a:r>
            </a:p>
          </p:txBody>
        </p:sp>
        <p:pic>
          <p:nvPicPr>
            <p:cNvPr id="13" name="Graphic 12">
              <a:extLst>
                <a:ext uri="{FF2B5EF4-FFF2-40B4-BE49-F238E27FC236}">
                  <a16:creationId xmlns:a16="http://schemas.microsoft.com/office/drawing/2014/main" id="{559B0D00-A530-4622-88DF-93E356A4CA0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6794" y="521208"/>
              <a:ext cx="404446" cy="914400"/>
            </a:xfrm>
            <a:prstGeom prst="rect">
              <a:avLst/>
            </a:prstGeom>
          </p:spPr>
        </p:pic>
      </p:grpSp>
    </p:spTree>
    <p:extLst>
      <p:ext uri="{BB962C8B-B14F-4D97-AF65-F5344CB8AC3E}">
        <p14:creationId xmlns:p14="http://schemas.microsoft.com/office/powerpoint/2010/main" val="1486276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647B57-8F03-4DDD-B502-C8CF112FDAB7}" type="datetimeFigureOut">
              <a:rPr lang="en-GB" smtClean="0"/>
              <a:t>29/03/2022</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00DE720E-C72B-42F0-AD69-52D60E3C605E}" type="slidenum">
              <a:rPr lang="en-US" smtClean="0"/>
              <a:pPr/>
              <a:t>‹#›</a:t>
            </a:fld>
            <a:endParaRPr lang="en-US" dirty="0"/>
          </a:p>
        </p:txBody>
      </p:sp>
    </p:spTree>
    <p:extLst>
      <p:ext uri="{BB962C8B-B14F-4D97-AF65-F5344CB8AC3E}">
        <p14:creationId xmlns:p14="http://schemas.microsoft.com/office/powerpoint/2010/main" val="1181349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itle, Subtitle and Content #1">
    <p:spTree>
      <p:nvGrpSpPr>
        <p:cNvPr id="1" name=""/>
        <p:cNvGrpSpPr/>
        <p:nvPr/>
      </p:nvGrpSpPr>
      <p:grpSpPr>
        <a:xfrm>
          <a:off x="0" y="0"/>
          <a:ext cx="0" cy="0"/>
          <a:chOff x="0" y="0"/>
          <a:chExt cx="0" cy="0"/>
        </a:xfrm>
      </p:grpSpPr>
      <p:sp>
        <p:nvSpPr>
          <p:cNvPr id="2" name="Title 1"/>
          <p:cNvSpPr>
            <a:spLocks noGrp="1"/>
          </p:cNvSpPr>
          <p:nvPr>
            <p:ph type="title"/>
          </p:nvPr>
        </p:nvSpPr>
        <p:spPr>
          <a:xfrm>
            <a:off x="609602" y="497091"/>
            <a:ext cx="10972801" cy="443198"/>
          </a:xfrm>
        </p:spPr>
        <p:txBody>
          <a:bodyPr/>
          <a:lstStyle>
            <a:lvl1pPr>
              <a:defRPr/>
            </a:lvl1pPr>
          </a:lstStyle>
          <a:p>
            <a:r>
              <a:rPr lang="en-US"/>
              <a:t>Click to edit Master title style</a:t>
            </a:r>
            <a:endParaRPr/>
          </a:p>
        </p:txBody>
      </p:sp>
      <p:sp>
        <p:nvSpPr>
          <p:cNvPr id="8" name="Text Placeholder 7"/>
          <p:cNvSpPr>
            <a:spLocks noGrp="1"/>
          </p:cNvSpPr>
          <p:nvPr>
            <p:ph type="body" sz="quarter" idx="13" hasCustomPrompt="1"/>
          </p:nvPr>
        </p:nvSpPr>
        <p:spPr>
          <a:xfrm>
            <a:off x="609602" y="1273455"/>
            <a:ext cx="10972801" cy="274320"/>
          </a:xfrm>
        </p:spPr>
        <p:txBody>
          <a:bodyPr>
            <a:noAutofit/>
          </a:bodyPr>
          <a:lstStyle>
            <a:lvl1pPr marL="0" indent="0" algn="ctr">
              <a:spcBef>
                <a:spcPts val="0"/>
              </a:spcBef>
              <a:buNone/>
              <a:defRPr sz="2797" b="0" cap="none" baseline="0">
                <a:solidFill>
                  <a:srgbClr val="EFA83A"/>
                </a:solidFill>
                <a:latin typeface="HP Simplified" panose="020B0604020204020204" pitchFamily="34" charset="0"/>
              </a:defRPr>
            </a:lvl1pPr>
            <a:lvl2pPr marL="0" indent="0">
              <a:spcBef>
                <a:spcPts val="0"/>
              </a:spcBef>
              <a:buNone/>
              <a:defRPr sz="1797"/>
            </a:lvl2pPr>
            <a:lvl3pPr marL="0" indent="0">
              <a:spcBef>
                <a:spcPts val="0"/>
              </a:spcBef>
              <a:buNone/>
              <a:defRPr sz="1797"/>
            </a:lvl3pPr>
            <a:lvl4pPr marL="0" indent="0">
              <a:spcBef>
                <a:spcPts val="0"/>
              </a:spcBef>
              <a:buNone/>
              <a:defRPr sz="1797"/>
            </a:lvl4pPr>
            <a:lvl5pPr marL="0" indent="0">
              <a:spcBef>
                <a:spcPts val="0"/>
              </a:spcBef>
              <a:buNone/>
              <a:defRPr sz="1797"/>
            </a:lvl5pPr>
            <a:lvl6pPr marL="0" indent="0">
              <a:spcBef>
                <a:spcPts val="0"/>
              </a:spcBef>
              <a:buNone/>
              <a:defRPr sz="1797"/>
            </a:lvl6pPr>
            <a:lvl7pPr marL="0" indent="0">
              <a:spcBef>
                <a:spcPts val="0"/>
              </a:spcBef>
              <a:buNone/>
              <a:defRPr sz="1797"/>
            </a:lvl7pPr>
            <a:lvl8pPr marL="0" indent="0">
              <a:spcBef>
                <a:spcPts val="0"/>
              </a:spcBef>
              <a:buNone/>
              <a:defRPr sz="1797"/>
            </a:lvl8pPr>
            <a:lvl9pPr marL="0" indent="0">
              <a:spcBef>
                <a:spcPts val="0"/>
              </a:spcBef>
              <a:buNone/>
              <a:defRPr sz="1797"/>
            </a:lvl9pPr>
          </a:lstStyle>
          <a:p>
            <a:pPr lvl="0"/>
            <a:r>
              <a:t>Click to add subtitle</a:t>
            </a:r>
          </a:p>
        </p:txBody>
      </p:sp>
      <p:sp>
        <p:nvSpPr>
          <p:cNvPr id="3" name="Content Placeholder 2"/>
          <p:cNvSpPr>
            <a:spLocks noGrp="1"/>
          </p:cNvSpPr>
          <p:nvPr>
            <p:ph idx="1"/>
          </p:nvPr>
        </p:nvSpPr>
        <p:spPr>
          <a:xfrm>
            <a:off x="609602" y="2258009"/>
            <a:ext cx="10972801" cy="3837993"/>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63540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cSld name="Closing Option 1">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9144000" cy="692497"/>
          </a:xfrm>
        </p:spPr>
        <p:txBody>
          <a:bodyPr anchor="t"/>
          <a:lstStyle>
            <a:lvl1pPr>
              <a:defRPr sz="5000"/>
            </a:lvl1pPr>
          </a:lstStyle>
          <a:p>
            <a:r>
              <a:rPr lang="en-US"/>
              <a:t>Click to edit Master title style</a:t>
            </a:r>
            <a:endParaRPr/>
          </a:p>
        </p:txBody>
      </p:sp>
    </p:spTree>
    <p:extLst>
      <p:ext uri="{BB962C8B-B14F-4D97-AF65-F5344CB8AC3E}">
        <p14:creationId xmlns:p14="http://schemas.microsoft.com/office/powerpoint/2010/main" val="12673384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Section Content &amp; Graphic">
    <p:bg>
      <p:bgPr>
        <a:solidFill>
          <a:schemeClr val="tx2"/>
        </a:solidFill>
        <a:effectLst/>
      </p:bgPr>
    </p:bg>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BAAD08DA-19AA-1D42-9270-71C6F5E4C57C}"/>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17224" t="34690" r="49999" b="7746"/>
          <a:stretch/>
        </p:blipFill>
        <p:spPr>
          <a:xfrm>
            <a:off x="4283825" y="0"/>
            <a:ext cx="7921626" cy="6783186"/>
          </a:xfrm>
          <a:prstGeom prst="rect">
            <a:avLst/>
          </a:prstGeom>
        </p:spPr>
      </p:pic>
      <p:sp>
        <p:nvSpPr>
          <p:cNvPr id="2" name="Title 1">
            <a:extLst>
              <a:ext uri="{FF2B5EF4-FFF2-40B4-BE49-F238E27FC236}">
                <a16:creationId xmlns:a16="http://schemas.microsoft.com/office/drawing/2014/main" id="{2E0CBD26-FF35-3E42-A383-B24071A2073B}"/>
              </a:ext>
            </a:extLst>
          </p:cNvPr>
          <p:cNvSpPr>
            <a:spLocks noGrp="1"/>
          </p:cNvSpPr>
          <p:nvPr>
            <p:ph type="ctrTitle" hasCustomPrompt="1"/>
          </p:nvPr>
        </p:nvSpPr>
        <p:spPr>
          <a:xfrm>
            <a:off x="1645920" y="1060704"/>
            <a:ext cx="6400797" cy="498470"/>
          </a:xfrm>
        </p:spPr>
        <p:txBody>
          <a:bodyPr anchor="t" anchorCtr="0"/>
          <a:lstStyle>
            <a:lvl1pPr algn="l">
              <a:defRPr sz="3599">
                <a:solidFill>
                  <a:schemeClr val="bg1"/>
                </a:solidFill>
              </a:defRPr>
            </a:lvl1pPr>
          </a:lstStyle>
          <a:p>
            <a:r>
              <a:rPr lang="en-US" dirty="0"/>
              <a:t>CLICK TO EDIT MASTER TITLE STYLE</a:t>
            </a:r>
          </a:p>
        </p:txBody>
      </p:sp>
      <p:cxnSp>
        <p:nvCxnSpPr>
          <p:cNvPr id="8" name="Straight Connector 7">
            <a:extLst>
              <a:ext uri="{FF2B5EF4-FFF2-40B4-BE49-F238E27FC236}">
                <a16:creationId xmlns:a16="http://schemas.microsoft.com/office/drawing/2014/main" id="{70D9516C-3155-644E-B1AD-1B936DD015C7}"/>
              </a:ext>
            </a:extLst>
          </p:cNvPr>
          <p:cNvCxnSpPr>
            <a:cxnSpLocks/>
          </p:cNvCxnSpPr>
          <p:nvPr userDrawn="1"/>
        </p:nvCxnSpPr>
        <p:spPr>
          <a:xfrm>
            <a:off x="915815" y="0"/>
            <a:ext cx="0" cy="6858000"/>
          </a:xfrm>
          <a:prstGeom prst="line">
            <a:avLst/>
          </a:prstGeom>
          <a:ln>
            <a:solidFill>
              <a:srgbClr val="EFF1F3"/>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B57227FE-D549-E048-A683-645FDFFC283C}"/>
              </a:ext>
            </a:extLst>
          </p:cNvPr>
          <p:cNvSpPr>
            <a:spLocks noGrp="1"/>
          </p:cNvSpPr>
          <p:nvPr>
            <p:ph idx="1"/>
          </p:nvPr>
        </p:nvSpPr>
        <p:spPr>
          <a:xfrm>
            <a:off x="1645920" y="2149944"/>
            <a:ext cx="6400773" cy="2401177"/>
          </a:xfrm>
          <a:prstGeom prst="rect">
            <a:avLst/>
          </a:prstGeom>
        </p:spPr>
        <p:txBody>
          <a:bodyPr vert="horz" wrap="square" lIns="0" tIns="0" rIns="0" bIns="0" rtlCol="0">
            <a:noAutofit/>
          </a:bodyPr>
          <a:lstStyle>
            <a:lvl1pPr marL="11110" indent="0">
              <a:tabLst/>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5">
            <a:extLst>
              <a:ext uri="{FF2B5EF4-FFF2-40B4-BE49-F238E27FC236}">
                <a16:creationId xmlns:a16="http://schemas.microsoft.com/office/drawing/2014/main" id="{3941F99C-C338-034F-8D63-3EB62FFA0236}"/>
              </a:ext>
            </a:extLst>
          </p:cNvPr>
          <p:cNvSpPr txBox="1">
            <a:spLocks/>
          </p:cNvSpPr>
          <p:nvPr userDrawn="1"/>
        </p:nvSpPr>
        <p:spPr>
          <a:xfrm>
            <a:off x="101140" y="6203998"/>
            <a:ext cx="405583" cy="219456"/>
          </a:xfrm>
          <a:prstGeom prst="rect">
            <a:avLst/>
          </a:prstGeom>
        </p:spPr>
        <p:txBody>
          <a:bodyPr vert="horz" wrap="none" lIns="0" tIns="0" rIns="0" bIns="0" rtlCol="0" anchor="b" anchorCtr="0"/>
          <a:lstStyle>
            <a:defPPr>
              <a:defRPr lang="en-US"/>
            </a:defPPr>
            <a:lvl1pPr marL="0" algn="r" defTabSz="914400" rtl="0" eaLnBrk="1" latinLnBrk="0" hangingPunct="1">
              <a:defRPr sz="7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DE720E-C72B-42F0-AD69-52D60E3C605E}" type="slidenum">
              <a:rPr lang="en-US" sz="700" b="0" i="0" smtClean="0">
                <a:solidFill>
                  <a:schemeClr val="bg2"/>
                </a:solidFill>
                <a:latin typeface="Sharp Grotesk Book 25" panose="020B0507050702030204"/>
              </a:rPr>
              <a:pPr/>
              <a:t>‹#›</a:t>
            </a:fld>
            <a:endParaRPr lang="en-US" sz="700" b="0" i="0" dirty="0">
              <a:solidFill>
                <a:schemeClr val="bg2"/>
              </a:solidFill>
              <a:latin typeface="Sharp Grotesk Book 25" panose="020B0507050702030204"/>
            </a:endParaRPr>
          </a:p>
        </p:txBody>
      </p:sp>
    </p:spTree>
    <p:extLst>
      <p:ext uri="{BB962C8B-B14F-4D97-AF65-F5344CB8AC3E}">
        <p14:creationId xmlns:p14="http://schemas.microsoft.com/office/powerpoint/2010/main" val="6791606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userDrawn="1">
  <p:cSld name="2_Blue Title Slide">
    <p:bg>
      <p:bgPr>
        <a:gradFill>
          <a:gsLst>
            <a:gs pos="0">
              <a:schemeClr val="accent1">
                <a:lumMod val="50000"/>
              </a:schemeClr>
            </a:gs>
            <a:gs pos="99000">
              <a:schemeClr val="bg1">
                <a:lumMod val="95000"/>
                <a:lumOff val="5000"/>
              </a:schemeClr>
            </a:gs>
          </a:gsLst>
          <a:path path="circle">
            <a:fillToRect l="100000" t="100000"/>
          </a:path>
        </a:gradFill>
        <a:effectLst/>
      </p:bgPr>
    </p:bg>
    <p:spTree>
      <p:nvGrpSpPr>
        <p:cNvPr id="1" name=""/>
        <p:cNvGrpSpPr/>
        <p:nvPr/>
      </p:nvGrpSpPr>
      <p:grpSpPr>
        <a:xfrm>
          <a:off x="0" y="0"/>
          <a:ext cx="0" cy="0"/>
          <a:chOff x="0" y="0"/>
          <a:chExt cx="0" cy="0"/>
        </a:xfrm>
      </p:grpSpPr>
      <p:pic>
        <p:nvPicPr>
          <p:cNvPr id="11" name="Imagen 2">
            <a:extLst>
              <a:ext uri="{FF2B5EF4-FFF2-40B4-BE49-F238E27FC236}">
                <a16:creationId xmlns:a16="http://schemas.microsoft.com/office/drawing/2014/main" id="{1741377B-9E43-4D31-A8B3-F48B42BAF157}"/>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l="15243" t="11976" r="38545" b="10215"/>
          <a:stretch/>
        </p:blipFill>
        <p:spPr>
          <a:xfrm rot="16200000">
            <a:off x="2636520" y="-2687320"/>
            <a:ext cx="6898640" cy="12192000"/>
          </a:xfrm>
          <a:prstGeom prst="rect">
            <a:avLst/>
          </a:prstGeom>
        </p:spPr>
      </p:pic>
      <p:grpSp>
        <p:nvGrpSpPr>
          <p:cNvPr id="3" name="Agrupar 58">
            <a:extLst>
              <a:ext uri="{FF2B5EF4-FFF2-40B4-BE49-F238E27FC236}">
                <a16:creationId xmlns:a16="http://schemas.microsoft.com/office/drawing/2014/main" id="{72918671-A7C4-4E17-A812-B4F133D0F5F0}"/>
              </a:ext>
            </a:extLst>
          </p:cNvPr>
          <p:cNvGrpSpPr/>
          <p:nvPr userDrawn="1"/>
        </p:nvGrpSpPr>
        <p:grpSpPr>
          <a:xfrm>
            <a:off x="11568424" y="6299075"/>
            <a:ext cx="399376" cy="399272"/>
            <a:chOff x="2162706" y="2018475"/>
            <a:chExt cx="781216" cy="781216"/>
          </a:xfrm>
        </p:grpSpPr>
        <p:sp>
          <p:nvSpPr>
            <p:cNvPr id="4" name="Elipse 59">
              <a:extLst>
                <a:ext uri="{FF2B5EF4-FFF2-40B4-BE49-F238E27FC236}">
                  <a16:creationId xmlns:a16="http://schemas.microsoft.com/office/drawing/2014/main" id="{BCB5B338-FDF6-478E-903E-E45E9565362A}"/>
                </a:ext>
              </a:extLst>
            </p:cNvPr>
            <p:cNvSpPr/>
            <p:nvPr/>
          </p:nvSpPr>
          <p:spPr>
            <a:xfrm>
              <a:off x="2162706" y="2018475"/>
              <a:ext cx="781216" cy="781216"/>
            </a:xfrm>
            <a:prstGeom prst="ellipse">
              <a:avLst/>
            </a:prstGeom>
            <a:solidFill>
              <a:sysClr val="window" lastClr="FFFFFF"/>
            </a:solidFill>
            <a:ln w="19050" cap="flat" cmpd="sng" algn="ctr">
              <a:noFill/>
              <a:prstDash val="solid"/>
              <a:miter lim="800000"/>
            </a:ln>
            <a:effectLst/>
          </p:spPr>
          <p:txBody>
            <a:bodyPr rtlCol="0" anchor="ctr"/>
            <a:lstStyle/>
            <a:p>
              <a:pPr marL="0" marR="0" lvl="0" indent="0" algn="ctr" defTabSz="913852" rtl="0" eaLnBrk="1" fontAlgn="auto" latinLnBrk="0" hangingPunct="1">
                <a:lnSpc>
                  <a:spcPct val="90000"/>
                </a:lnSpc>
                <a:spcBef>
                  <a:spcPts val="0"/>
                </a:spcBef>
                <a:spcAft>
                  <a:spcPts val="0"/>
                </a:spcAft>
                <a:buClrTx/>
                <a:buSzTx/>
                <a:buFontTx/>
                <a:buNone/>
                <a:tabLst/>
                <a:defRPr/>
              </a:pPr>
              <a:endParaRPr kumimoji="0" lang="en-US" sz="1798" b="0" i="0" u="none" strike="noStrike" kern="0" cap="none" spc="0" normalizeH="0" baseline="0" noProof="0" dirty="0">
                <a:ln>
                  <a:noFill/>
                </a:ln>
                <a:solidFill>
                  <a:prstClr val="white"/>
                </a:solidFill>
                <a:effectLst/>
                <a:uLnTx/>
                <a:uFillTx/>
                <a:latin typeface="HP Simplified Light"/>
                <a:ea typeface="+mn-ea"/>
                <a:cs typeface="+mn-cs"/>
              </a:endParaRPr>
            </a:p>
          </p:txBody>
        </p:sp>
        <p:sp>
          <p:nvSpPr>
            <p:cNvPr id="5" name="logo">
              <a:extLst>
                <a:ext uri="{FF2B5EF4-FFF2-40B4-BE49-F238E27FC236}">
                  <a16:creationId xmlns:a16="http://schemas.microsoft.com/office/drawing/2014/main" id="{205072A8-17F6-4DF0-B08A-AB4950F23E74}"/>
                </a:ext>
              </a:extLst>
            </p:cNvPr>
            <p:cNvSpPr>
              <a:spLocks noChangeAspect="1" noEditPoints="1"/>
            </p:cNvSpPr>
            <p:nvPr/>
          </p:nvSpPr>
          <p:spPr bwMode="black">
            <a:xfrm>
              <a:off x="2210098" y="2064701"/>
              <a:ext cx="686432" cy="686432"/>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rgbClr val="0096D6"/>
            </a:solidFill>
            <a:ln>
              <a:noFill/>
            </a:ln>
          </p:spPr>
          <p:txBody>
            <a:bodyPr vert="horz" wrap="square" lIns="91416" tIns="45708" rIns="91416" bIns="45708"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a:ln>
                  <a:noFill/>
                </a:ln>
                <a:solidFill>
                  <a:prstClr val="black"/>
                </a:solidFill>
                <a:effectLst/>
                <a:uLnTx/>
                <a:uFillTx/>
                <a:latin typeface="HP Simplified Light"/>
                <a:ea typeface="+mn-ea"/>
                <a:cs typeface="+mn-cs"/>
              </a:endParaRPr>
            </a:p>
          </p:txBody>
        </p:sp>
      </p:grpSp>
      <p:sp>
        <p:nvSpPr>
          <p:cNvPr id="8" name="Footer Placeholder 1">
            <a:extLst>
              <a:ext uri="{FF2B5EF4-FFF2-40B4-BE49-F238E27FC236}">
                <a16:creationId xmlns:a16="http://schemas.microsoft.com/office/drawing/2014/main" id="{4CC2E1DC-34DC-4F4A-A484-CA417E8E3F4B}"/>
              </a:ext>
            </a:extLst>
          </p:cNvPr>
          <p:cNvSpPr txBox="1">
            <a:spLocks/>
          </p:cNvSpPr>
          <p:nvPr userDrawn="1"/>
        </p:nvSpPr>
        <p:spPr>
          <a:xfrm>
            <a:off x="609600" y="6478524"/>
            <a:ext cx="9845040" cy="219456"/>
          </a:xfrm>
          <a:prstGeom prst="rect">
            <a:avLst/>
          </a:prstGeom>
        </p:spPr>
        <p:txBody>
          <a:bodyPr vert="horz" wrap="none" lIns="0" tIns="0" rIns="0" bIns="0" rtlCol="0" anchor="b" anchorCtr="0"/>
          <a:lstStyle>
            <a:defPPr>
              <a:defRPr lang="en-US"/>
            </a:defPPr>
            <a:lvl1pPr marL="0" algn="l" defTabSz="914400" rtl="0" eaLnBrk="1" latinLnBrk="0" hangingPunct="1">
              <a:defRPr sz="70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sz="800" kern="1200" dirty="0">
                <a:solidFill>
                  <a:srgbClr val="E5E8E8">
                    <a:lumMod val="75000"/>
                  </a:srgbClr>
                </a:solidFill>
                <a:latin typeface="+mn-lt"/>
                <a:ea typeface="+mn-ea"/>
                <a:cs typeface="+mn-cs"/>
              </a:rPr>
              <a:t> For use with customers under current Confidential Disclosure Agreement only.</a:t>
            </a:r>
            <a:endParaRPr lang="en-GB" sz="800" kern="1200" dirty="0">
              <a:solidFill>
                <a:srgbClr val="E5E8E8">
                  <a:lumMod val="75000"/>
                </a:srgbClr>
              </a:solidFill>
              <a:latin typeface="+mn-lt"/>
              <a:ea typeface="+mn-ea"/>
              <a:cs typeface="+mn-cs"/>
            </a:endParaRPr>
          </a:p>
          <a:p>
            <a:pPr marL="0" marR="0" lvl="0" indent="0" algn="l" defTabSz="914126" rtl="0" eaLnBrk="1" fontAlgn="auto" latinLnBrk="0" hangingPunct="1">
              <a:lnSpc>
                <a:spcPct val="100000"/>
              </a:lnSpc>
              <a:spcBef>
                <a:spcPts val="0"/>
              </a:spcBef>
              <a:spcAft>
                <a:spcPts val="0"/>
              </a:spcAft>
              <a:buClrTx/>
              <a:buSzTx/>
              <a:buFontTx/>
              <a:buNone/>
              <a:tabLst/>
              <a:defRPr/>
            </a:pPr>
            <a:r>
              <a:rPr lang="en-US" sz="800" dirty="0">
                <a:solidFill>
                  <a:srgbClr val="E5E8E8">
                    <a:lumMod val="75000"/>
                  </a:srgbClr>
                </a:solidFill>
              </a:rPr>
              <a:t> © Copyright 2018 HP Development Company, L.P. The information contained herein is subject to change without notice.</a:t>
            </a:r>
          </a:p>
        </p:txBody>
      </p:sp>
      <p:sp>
        <p:nvSpPr>
          <p:cNvPr id="9" name="Slide Number Placeholder 5"/>
          <p:cNvSpPr>
            <a:spLocks noGrp="1"/>
          </p:cNvSpPr>
          <p:nvPr>
            <p:ph type="sldNum" sz="quarter" idx="12"/>
          </p:nvPr>
        </p:nvSpPr>
        <p:spPr>
          <a:xfrm>
            <a:off x="211669" y="6478524"/>
            <a:ext cx="304800" cy="219456"/>
          </a:xfrm>
          <a:prstGeom prst="rect">
            <a:avLst/>
          </a:prstGeom>
        </p:spPr>
        <p:txBody>
          <a:bodyPr/>
          <a:lstStyle>
            <a:lvl1pPr>
              <a:defRPr sz="800">
                <a:solidFill>
                  <a:schemeClr val="bg1"/>
                </a:solidFill>
              </a:defRPr>
            </a:lvl1pPr>
          </a:lstStyle>
          <a:p>
            <a:pPr>
              <a:defRPr/>
            </a:pPr>
            <a:fld id="{00DE720E-C72B-42F0-AD69-52D60E3C605E}" type="slidenum">
              <a:rPr lang="en-US" smtClean="0">
                <a:solidFill>
                  <a:prstClr val="white"/>
                </a:solidFill>
              </a:rPr>
              <a:pPr>
                <a:defRPr/>
              </a:pPr>
              <a:t>‹#›</a:t>
            </a:fld>
            <a:endParaRPr lang="en-US" sz="1798" dirty="0">
              <a:solidFill>
                <a:prstClr val="white"/>
              </a:solidFill>
            </a:endParaRPr>
          </a:p>
        </p:txBody>
      </p:sp>
    </p:spTree>
    <p:extLst>
      <p:ext uri="{BB962C8B-B14F-4D97-AF65-F5344CB8AC3E}">
        <p14:creationId xmlns:p14="http://schemas.microsoft.com/office/powerpoint/2010/main" val="31390035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cSld name="3_Title Only_No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1889583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itle, Subtitle and 2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baseline="0">
                <a:solidFill>
                  <a:schemeClr val="bg1"/>
                </a:solidFill>
              </a:defRPr>
            </a:lvl1pPr>
          </a:lstStyle>
          <a:p>
            <a:r>
              <a:rPr lang="en-US" dirty="0"/>
              <a:t>Click to edit title style</a:t>
            </a:r>
            <a:endParaRPr dirty="0"/>
          </a:p>
        </p:txBody>
      </p:sp>
      <p:sp>
        <p:nvSpPr>
          <p:cNvPr id="5" name="Footer Placeholder 4"/>
          <p:cNvSpPr>
            <a:spLocks noGrp="1"/>
          </p:cNvSpPr>
          <p:nvPr>
            <p:ph type="ftr" sz="quarter" idx="11"/>
          </p:nvPr>
        </p:nvSpPr>
        <p:spPr/>
        <p:txBody>
          <a:bodyPr/>
          <a:lstStyle/>
          <a:p>
            <a:endParaRPr dirty="0"/>
          </a:p>
        </p:txBody>
      </p:sp>
      <p:sp>
        <p:nvSpPr>
          <p:cNvPr id="6" name="Slide Number Placeholder 5"/>
          <p:cNvSpPr>
            <a:spLocks noGrp="1"/>
          </p:cNvSpPr>
          <p:nvPr>
            <p:ph type="sldNum" sz="quarter" idx="12"/>
          </p:nvPr>
        </p:nvSpPr>
        <p:spPr/>
        <p:txBody>
          <a:bodyPr/>
          <a:lstStyle/>
          <a:p>
            <a:fld id="{00DE720E-C72B-42F0-AD69-52D60E3C605E}" type="slidenum">
              <a:rPr/>
              <a:t>‹#›</a:t>
            </a:fld>
            <a:endParaRPr dirty="0"/>
          </a:p>
        </p:txBody>
      </p:sp>
      <p:sp>
        <p:nvSpPr>
          <p:cNvPr id="3" name="Content Placeholder 2"/>
          <p:cNvSpPr>
            <a:spLocks noGrp="1"/>
          </p:cNvSpPr>
          <p:nvPr>
            <p:ph idx="1"/>
          </p:nvPr>
        </p:nvSpPr>
        <p:spPr>
          <a:xfrm>
            <a:off x="609600" y="2326106"/>
            <a:ext cx="2844946" cy="1615827"/>
          </a:xfrm>
        </p:spPr>
        <p:txBody>
          <a:bodyPr vert="horz" lIns="0" tIns="0" rIns="0" bIns="0" rtlCol="0">
            <a:spAutoFit/>
          </a:bodyPr>
          <a:lstStyle>
            <a:lvl1pPr>
              <a:defRPr lang="en-US" dirty="0"/>
            </a:lvl1pPr>
            <a:lvl2pPr>
              <a:defRPr lang="en-US" dirty="0"/>
            </a:lvl2pPr>
            <a:lvl3pPr>
              <a:defRPr lang="en-US" dirty="0"/>
            </a:lvl3pPr>
            <a:lvl4pPr>
              <a:defRPr lang="en-US" dirty="0"/>
            </a:lvl4pPr>
            <a:lvl5pPr>
              <a:defRPr dirty="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11" name="Content Placeholder 2">
            <a:extLst>
              <a:ext uri="{FF2B5EF4-FFF2-40B4-BE49-F238E27FC236}">
                <a16:creationId xmlns:a16="http://schemas.microsoft.com/office/drawing/2014/main" id="{BC7B79BC-4725-465F-AF93-085A4617265D}"/>
              </a:ext>
            </a:extLst>
          </p:cNvPr>
          <p:cNvSpPr>
            <a:spLocks noGrp="1"/>
          </p:cNvSpPr>
          <p:nvPr>
            <p:ph idx="14"/>
          </p:nvPr>
        </p:nvSpPr>
        <p:spPr>
          <a:xfrm>
            <a:off x="6442425" y="2318085"/>
            <a:ext cx="2844946" cy="1615827"/>
          </a:xfrm>
        </p:spPr>
        <p:txBody>
          <a:bodyPr vert="horz" lIns="0" tIns="0" rIns="0" bIns="0" rtlCol="0">
            <a:spAutoFit/>
          </a:bodyPr>
          <a:lstStyle>
            <a:lvl1pPr>
              <a:defRPr lang="en-US" dirty="0"/>
            </a:lvl1pPr>
            <a:lvl2pPr>
              <a:defRPr lang="en-US" dirty="0"/>
            </a:lvl2pPr>
            <a:lvl3pPr>
              <a:defRPr lang="en-US" dirty="0"/>
            </a:lvl3pPr>
            <a:lvl4pPr>
              <a:defRPr lang="en-US" dirty="0"/>
            </a:lvl4pPr>
            <a:lvl5pPr>
              <a:defRPr dirty="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9" name="Text Placeholder 7">
            <a:extLst>
              <a:ext uri="{FF2B5EF4-FFF2-40B4-BE49-F238E27FC236}">
                <a16:creationId xmlns:a16="http://schemas.microsoft.com/office/drawing/2014/main" id="{98C32E92-7C49-4656-A512-B9302A1DA2BA}"/>
              </a:ext>
            </a:extLst>
          </p:cNvPr>
          <p:cNvSpPr>
            <a:spLocks noGrp="1"/>
          </p:cNvSpPr>
          <p:nvPr>
            <p:ph type="body" sz="quarter" idx="15" hasCustomPrompt="1"/>
          </p:nvPr>
        </p:nvSpPr>
        <p:spPr>
          <a:xfrm>
            <a:off x="609601" y="1439747"/>
            <a:ext cx="10972801" cy="412314"/>
          </a:xfrm>
        </p:spPr>
        <p:txBody>
          <a:bodyPr>
            <a:noAutofit/>
          </a:bodyPr>
          <a:lstStyle>
            <a:lvl1pPr marL="0" indent="0" algn="ctr">
              <a:spcBef>
                <a:spcPts val="0"/>
              </a:spcBef>
              <a:buNone/>
              <a:defRPr sz="2799" b="0" cap="none" baseline="0">
                <a:solidFill>
                  <a:srgbClr val="EFA83A"/>
                </a:solidFill>
                <a:latin typeface="HP Simplified Light" panose="020B0404020204020204" pitchFamily="34" charset="0"/>
              </a:defRPr>
            </a:lvl1pPr>
            <a:lvl2pPr marL="0" indent="0">
              <a:spcBef>
                <a:spcPts val="0"/>
              </a:spcBef>
              <a:buNone/>
              <a:defRPr sz="1799"/>
            </a:lvl2pPr>
            <a:lvl3pPr marL="0" indent="0">
              <a:spcBef>
                <a:spcPts val="0"/>
              </a:spcBef>
              <a:buNone/>
              <a:defRPr sz="1799"/>
            </a:lvl3pPr>
            <a:lvl4pPr marL="0" indent="0">
              <a:spcBef>
                <a:spcPts val="0"/>
              </a:spcBef>
              <a:buNone/>
              <a:defRPr sz="1799"/>
            </a:lvl4pPr>
            <a:lvl5pPr marL="0" indent="0">
              <a:spcBef>
                <a:spcPts val="0"/>
              </a:spcBef>
              <a:buNone/>
              <a:defRPr sz="1799"/>
            </a:lvl5pPr>
            <a:lvl6pPr marL="0" indent="0">
              <a:spcBef>
                <a:spcPts val="0"/>
              </a:spcBef>
              <a:buNone/>
              <a:defRPr sz="1799"/>
            </a:lvl6pPr>
            <a:lvl7pPr marL="0" indent="0">
              <a:spcBef>
                <a:spcPts val="0"/>
              </a:spcBef>
              <a:buNone/>
              <a:defRPr sz="1799"/>
            </a:lvl7pPr>
            <a:lvl8pPr marL="0" indent="0">
              <a:spcBef>
                <a:spcPts val="0"/>
              </a:spcBef>
              <a:buNone/>
              <a:defRPr sz="1799"/>
            </a:lvl8pPr>
            <a:lvl9pPr marL="0" indent="0">
              <a:spcBef>
                <a:spcPts val="0"/>
              </a:spcBef>
              <a:buNone/>
              <a:defRPr sz="1799"/>
            </a:lvl9pPr>
          </a:lstStyle>
          <a:p>
            <a:pPr lvl="0"/>
            <a:r>
              <a:rPr dirty="0"/>
              <a:t>Click to add subtitle</a:t>
            </a:r>
          </a:p>
        </p:txBody>
      </p:sp>
    </p:spTree>
    <p:extLst>
      <p:ext uri="{BB962C8B-B14F-4D97-AF65-F5344CB8AC3E}">
        <p14:creationId xmlns:p14="http://schemas.microsoft.com/office/powerpoint/2010/main" val="1245434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0" y="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rtlCol="0">
            <a:noAutofit/>
          </a:bodyPr>
          <a:lstStyle/>
          <a:p>
            <a:pPr lvl="0"/>
            <a:endParaRPr lang="en-US" noProof="0" dirty="0"/>
          </a:p>
        </p:txBody>
      </p:sp>
      <p:sp>
        <p:nvSpPr>
          <p:cNvPr id="17" name="Picture Placeholder 16"/>
          <p:cNvSpPr>
            <a:spLocks noGrp="1"/>
          </p:cNvSpPr>
          <p:nvPr>
            <p:ph type="pic" sz="quarter" idx="11"/>
          </p:nvPr>
        </p:nvSpPr>
        <p:spPr>
          <a:xfrm>
            <a:off x="6096000" y="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rtlCol="0">
            <a:noAutofit/>
          </a:bodyPr>
          <a:lstStyle/>
          <a:p>
            <a:pPr lvl="0"/>
            <a:endParaRPr lang="en-US" noProof="0" dirty="0"/>
          </a:p>
        </p:txBody>
      </p:sp>
      <p:sp>
        <p:nvSpPr>
          <p:cNvPr id="18" name="Picture Placeholder 17"/>
          <p:cNvSpPr>
            <a:spLocks noGrp="1"/>
          </p:cNvSpPr>
          <p:nvPr>
            <p:ph type="pic" sz="quarter" idx="12"/>
          </p:nvPr>
        </p:nvSpPr>
        <p:spPr>
          <a:xfrm>
            <a:off x="0"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rtlCol="0">
            <a:noAutofit/>
          </a:bodyPr>
          <a:lstStyle/>
          <a:p>
            <a:pPr lvl="0"/>
            <a:endParaRPr lang="en-US" noProof="0" dirty="0"/>
          </a:p>
        </p:txBody>
      </p:sp>
      <p:sp>
        <p:nvSpPr>
          <p:cNvPr id="15" name="Picture Placeholder 14"/>
          <p:cNvSpPr>
            <a:spLocks noGrp="1"/>
          </p:cNvSpPr>
          <p:nvPr>
            <p:ph type="pic" sz="quarter" idx="13"/>
          </p:nvPr>
        </p:nvSpPr>
        <p:spPr>
          <a:xfrm>
            <a:off x="6096000"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rtlCol="0">
            <a:noAutofit/>
          </a:bodyPr>
          <a:lstStyle/>
          <a:p>
            <a:pPr lvl="0"/>
            <a:endParaRPr lang="en-US" noProof="0" dirty="0"/>
          </a:p>
        </p:txBody>
      </p:sp>
      <p:sp>
        <p:nvSpPr>
          <p:cNvPr id="2" name="Slide Number Placeholder 1">
            <a:extLst>
              <a:ext uri="{FF2B5EF4-FFF2-40B4-BE49-F238E27FC236}">
                <a16:creationId xmlns:a16="http://schemas.microsoft.com/office/drawing/2014/main" id="{EFA501B7-1787-43C2-8D19-42B867AA1E70}"/>
              </a:ext>
            </a:extLst>
          </p:cNvPr>
          <p:cNvSpPr>
            <a:spLocks noGrp="1"/>
          </p:cNvSpPr>
          <p:nvPr>
            <p:ph type="sldNum" sz="quarter" idx="14"/>
          </p:nvPr>
        </p:nvSpPr>
        <p:spPr>
          <a:xfrm>
            <a:off x="8610600" y="6356350"/>
            <a:ext cx="2743200" cy="365125"/>
          </a:xfrm>
          <a:prstGeom prst="rect">
            <a:avLst/>
          </a:prstGeom>
        </p:spPr>
        <p:txBody>
          <a:bodyPr/>
          <a:lstStyle/>
          <a:p>
            <a:fld id="{F3BDBCB1-AAE6-2947-A82E-4EA4E39F932F}" type="slidenum">
              <a:rPr lang="en-US" smtClean="0"/>
              <a:pPr/>
              <a:t>‹#›</a:t>
            </a:fld>
            <a:endParaRPr lang="en-US" dirty="0"/>
          </a:p>
        </p:txBody>
      </p:sp>
    </p:spTree>
    <p:extLst>
      <p:ext uri="{BB962C8B-B14F-4D97-AF65-F5344CB8AC3E}">
        <p14:creationId xmlns:p14="http://schemas.microsoft.com/office/powerpoint/2010/main" val="38935242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
        <p:nvSpPr>
          <p:cNvPr id="17" name="Picture Placeholder 16"/>
          <p:cNvSpPr>
            <a:spLocks noGrp="1"/>
          </p:cNvSpPr>
          <p:nvPr>
            <p:ph type="pic" sz="quarter" idx="10"/>
          </p:nvPr>
        </p:nvSpPr>
        <p:spPr>
          <a:xfrm>
            <a:off x="6489309" y="1144424"/>
            <a:ext cx="5274130" cy="5274131"/>
          </a:xfrm>
          <a:custGeom>
            <a:avLst/>
            <a:gdLst>
              <a:gd name="connsiteX0" fmla="*/ 2637065 w 5274130"/>
              <a:gd name="connsiteY0" fmla="*/ 0 h 5274131"/>
              <a:gd name="connsiteX1" fmla="*/ 5274130 w 5274130"/>
              <a:gd name="connsiteY1" fmla="*/ 2637066 h 5274131"/>
              <a:gd name="connsiteX2" fmla="*/ 2637065 w 5274130"/>
              <a:gd name="connsiteY2" fmla="*/ 5274131 h 5274131"/>
              <a:gd name="connsiteX3" fmla="*/ 0 w 5274130"/>
              <a:gd name="connsiteY3" fmla="*/ 2637066 h 5274131"/>
            </a:gdLst>
            <a:ahLst/>
            <a:cxnLst>
              <a:cxn ang="0">
                <a:pos x="connsiteX0" y="connsiteY0"/>
              </a:cxn>
              <a:cxn ang="0">
                <a:pos x="connsiteX1" y="connsiteY1"/>
              </a:cxn>
              <a:cxn ang="0">
                <a:pos x="connsiteX2" y="connsiteY2"/>
              </a:cxn>
              <a:cxn ang="0">
                <a:pos x="connsiteX3" y="connsiteY3"/>
              </a:cxn>
            </a:cxnLst>
            <a:rect l="l" t="t" r="r" b="b"/>
            <a:pathLst>
              <a:path w="5274130" h="5274131">
                <a:moveTo>
                  <a:pt x="2637065" y="0"/>
                </a:moveTo>
                <a:lnTo>
                  <a:pt x="5274130" y="2637066"/>
                </a:lnTo>
                <a:lnTo>
                  <a:pt x="2637065" y="5274131"/>
                </a:lnTo>
                <a:lnTo>
                  <a:pt x="0" y="2637066"/>
                </a:lnTo>
                <a:close/>
              </a:path>
            </a:pathLst>
          </a:custGeom>
        </p:spPr>
        <p:txBody>
          <a:bodyPr rtlCol="0">
            <a:noAutofit/>
          </a:bodyPr>
          <a:lstStyle/>
          <a:p>
            <a:pPr lvl="0"/>
            <a:endParaRPr lang="en-US" noProof="0" dirty="0"/>
          </a:p>
        </p:txBody>
      </p:sp>
      <p:sp>
        <p:nvSpPr>
          <p:cNvPr id="16" name="Picture Placeholder 15"/>
          <p:cNvSpPr>
            <a:spLocks noGrp="1"/>
          </p:cNvSpPr>
          <p:nvPr>
            <p:ph type="pic" sz="quarter" idx="11"/>
          </p:nvPr>
        </p:nvSpPr>
        <p:spPr>
          <a:xfrm>
            <a:off x="3412734" y="4220999"/>
            <a:ext cx="5274130" cy="5274130"/>
          </a:xfrm>
          <a:custGeom>
            <a:avLst/>
            <a:gdLst>
              <a:gd name="connsiteX0" fmla="*/ 2637066 w 5274130"/>
              <a:gd name="connsiteY0" fmla="*/ 0 h 5274130"/>
              <a:gd name="connsiteX1" fmla="*/ 5274130 w 5274130"/>
              <a:gd name="connsiteY1" fmla="*/ 2637066 h 5274130"/>
              <a:gd name="connsiteX2" fmla="*/ 2637066 w 5274130"/>
              <a:gd name="connsiteY2" fmla="*/ 5274130 h 5274130"/>
              <a:gd name="connsiteX3" fmla="*/ 0 w 5274130"/>
              <a:gd name="connsiteY3" fmla="*/ 2637066 h 5274130"/>
            </a:gdLst>
            <a:ahLst/>
            <a:cxnLst>
              <a:cxn ang="0">
                <a:pos x="connsiteX0" y="connsiteY0"/>
              </a:cxn>
              <a:cxn ang="0">
                <a:pos x="connsiteX1" y="connsiteY1"/>
              </a:cxn>
              <a:cxn ang="0">
                <a:pos x="connsiteX2" y="connsiteY2"/>
              </a:cxn>
              <a:cxn ang="0">
                <a:pos x="connsiteX3" y="connsiteY3"/>
              </a:cxn>
            </a:cxnLst>
            <a:rect l="l" t="t" r="r" b="b"/>
            <a:pathLst>
              <a:path w="5274130" h="5274130">
                <a:moveTo>
                  <a:pt x="2637066" y="0"/>
                </a:moveTo>
                <a:lnTo>
                  <a:pt x="5274130" y="2637066"/>
                </a:lnTo>
                <a:lnTo>
                  <a:pt x="2637066" y="5274130"/>
                </a:lnTo>
                <a:lnTo>
                  <a:pt x="0" y="2637066"/>
                </a:lnTo>
                <a:close/>
              </a:path>
            </a:pathLst>
          </a:custGeom>
        </p:spPr>
        <p:txBody>
          <a:bodyPr rtlCol="0">
            <a:noAutofit/>
          </a:bodyPr>
          <a:lstStyle/>
          <a:p>
            <a:pPr lvl="0"/>
            <a:endParaRPr lang="en-US" noProof="0" dirty="0"/>
          </a:p>
        </p:txBody>
      </p:sp>
      <p:sp>
        <p:nvSpPr>
          <p:cNvPr id="18" name="Picture Placeholder 17"/>
          <p:cNvSpPr>
            <a:spLocks noGrp="1"/>
          </p:cNvSpPr>
          <p:nvPr>
            <p:ph type="pic" sz="quarter" idx="12"/>
          </p:nvPr>
        </p:nvSpPr>
        <p:spPr>
          <a:xfrm>
            <a:off x="9565885" y="-1932152"/>
            <a:ext cx="5274129" cy="5274131"/>
          </a:xfrm>
          <a:custGeom>
            <a:avLst/>
            <a:gdLst>
              <a:gd name="connsiteX0" fmla="*/ 2637065 w 5274129"/>
              <a:gd name="connsiteY0" fmla="*/ 0 h 5274131"/>
              <a:gd name="connsiteX1" fmla="*/ 5274129 w 5274129"/>
              <a:gd name="connsiteY1" fmla="*/ 2637066 h 5274131"/>
              <a:gd name="connsiteX2" fmla="*/ 2637065 w 5274129"/>
              <a:gd name="connsiteY2" fmla="*/ 5274131 h 5274131"/>
              <a:gd name="connsiteX3" fmla="*/ 0 w 5274129"/>
              <a:gd name="connsiteY3" fmla="*/ 2637066 h 5274131"/>
            </a:gdLst>
            <a:ahLst/>
            <a:cxnLst>
              <a:cxn ang="0">
                <a:pos x="connsiteX0" y="connsiteY0"/>
              </a:cxn>
              <a:cxn ang="0">
                <a:pos x="connsiteX1" y="connsiteY1"/>
              </a:cxn>
              <a:cxn ang="0">
                <a:pos x="connsiteX2" y="connsiteY2"/>
              </a:cxn>
              <a:cxn ang="0">
                <a:pos x="connsiteX3" y="connsiteY3"/>
              </a:cxn>
            </a:cxnLst>
            <a:rect l="l" t="t" r="r" b="b"/>
            <a:pathLst>
              <a:path w="5274129" h="5274131">
                <a:moveTo>
                  <a:pt x="2637065" y="0"/>
                </a:moveTo>
                <a:lnTo>
                  <a:pt x="5274129" y="2637066"/>
                </a:lnTo>
                <a:lnTo>
                  <a:pt x="2637065" y="5274131"/>
                </a:lnTo>
                <a:lnTo>
                  <a:pt x="0" y="2637066"/>
                </a:lnTo>
                <a:close/>
              </a:path>
            </a:pathLst>
          </a:custGeom>
        </p:spPr>
        <p:txBody>
          <a:bodyPr rtlCol="0">
            <a:noAutofit/>
          </a:bodyPr>
          <a:lstStyle/>
          <a:p>
            <a:pPr lvl="0"/>
            <a:endParaRPr lang="en-US" noProof="0" dirty="0"/>
          </a:p>
        </p:txBody>
      </p:sp>
      <p:sp>
        <p:nvSpPr>
          <p:cNvPr id="15" name="Picture Placeholder 14"/>
          <p:cNvSpPr>
            <a:spLocks noGrp="1"/>
          </p:cNvSpPr>
          <p:nvPr>
            <p:ph type="pic" sz="quarter" idx="13"/>
          </p:nvPr>
        </p:nvSpPr>
        <p:spPr>
          <a:xfrm>
            <a:off x="9565886" y="4221000"/>
            <a:ext cx="5274129" cy="5274130"/>
          </a:xfrm>
          <a:custGeom>
            <a:avLst/>
            <a:gdLst>
              <a:gd name="connsiteX0" fmla="*/ 2637064 w 5274129"/>
              <a:gd name="connsiteY0" fmla="*/ 0 h 5274130"/>
              <a:gd name="connsiteX1" fmla="*/ 5274129 w 5274129"/>
              <a:gd name="connsiteY1" fmla="*/ 2637066 h 5274130"/>
              <a:gd name="connsiteX2" fmla="*/ 2637064 w 5274129"/>
              <a:gd name="connsiteY2" fmla="*/ 5274130 h 5274130"/>
              <a:gd name="connsiteX3" fmla="*/ 0 w 5274129"/>
              <a:gd name="connsiteY3" fmla="*/ 2637066 h 5274130"/>
            </a:gdLst>
            <a:ahLst/>
            <a:cxnLst>
              <a:cxn ang="0">
                <a:pos x="connsiteX0" y="connsiteY0"/>
              </a:cxn>
              <a:cxn ang="0">
                <a:pos x="connsiteX1" y="connsiteY1"/>
              </a:cxn>
              <a:cxn ang="0">
                <a:pos x="connsiteX2" y="connsiteY2"/>
              </a:cxn>
              <a:cxn ang="0">
                <a:pos x="connsiteX3" y="connsiteY3"/>
              </a:cxn>
            </a:cxnLst>
            <a:rect l="l" t="t" r="r" b="b"/>
            <a:pathLst>
              <a:path w="5274129" h="5274130">
                <a:moveTo>
                  <a:pt x="2637064" y="0"/>
                </a:moveTo>
                <a:lnTo>
                  <a:pt x="5274129" y="2637066"/>
                </a:lnTo>
                <a:lnTo>
                  <a:pt x="2637064" y="5274130"/>
                </a:lnTo>
                <a:lnTo>
                  <a:pt x="0" y="2637066"/>
                </a:lnTo>
                <a:close/>
              </a:path>
            </a:pathLst>
          </a:custGeom>
        </p:spPr>
        <p:txBody>
          <a:bodyPr rtlCol="0">
            <a:noAutofit/>
          </a:bodyPr>
          <a:lstStyle/>
          <a:p>
            <a:pPr lvl="0"/>
            <a:endParaRPr lang="en-US" noProof="0" dirty="0"/>
          </a:p>
        </p:txBody>
      </p:sp>
      <p:sp>
        <p:nvSpPr>
          <p:cNvPr id="2" name="Slide Number Placeholder 1">
            <a:extLst>
              <a:ext uri="{FF2B5EF4-FFF2-40B4-BE49-F238E27FC236}">
                <a16:creationId xmlns:a16="http://schemas.microsoft.com/office/drawing/2014/main" id="{4F843636-3E32-40A0-AE09-B947AC590405}"/>
              </a:ext>
            </a:extLst>
          </p:cNvPr>
          <p:cNvSpPr>
            <a:spLocks noGrp="1"/>
          </p:cNvSpPr>
          <p:nvPr>
            <p:ph type="sldNum" sz="quarter" idx="14"/>
          </p:nvPr>
        </p:nvSpPr>
        <p:spPr>
          <a:xfrm>
            <a:off x="8610600" y="6356350"/>
            <a:ext cx="2743200" cy="365125"/>
          </a:xfrm>
          <a:prstGeom prst="rect">
            <a:avLst/>
          </a:prstGeom>
        </p:spPr>
        <p:txBody>
          <a:bodyPr/>
          <a:lstStyle/>
          <a:p>
            <a:fld id="{F3BDBCB1-AAE6-2947-A82E-4EA4E39F932F}" type="slidenum">
              <a:rPr lang="en-US" smtClean="0"/>
              <a:pPr/>
              <a:t>‹#›</a:t>
            </a:fld>
            <a:endParaRPr lang="en-US" dirty="0"/>
          </a:p>
        </p:txBody>
      </p:sp>
    </p:spTree>
    <p:extLst>
      <p:ext uri="{BB962C8B-B14F-4D97-AF65-F5344CB8AC3E}">
        <p14:creationId xmlns:p14="http://schemas.microsoft.com/office/powerpoint/2010/main" val="35270890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5" name="Picture Placeholder 2"/>
          <p:cNvSpPr>
            <a:spLocks noGrp="1"/>
          </p:cNvSpPr>
          <p:nvPr>
            <p:ph type="pic" idx="1"/>
          </p:nvPr>
        </p:nvSpPr>
        <p:spPr>
          <a:xfrm>
            <a:off x="-1" y="-1"/>
            <a:ext cx="4013201" cy="3064933"/>
          </a:xfrm>
        </p:spPr>
        <p:txBody>
          <a:bodyPr tIns="457200">
            <a:noAutofit/>
          </a:bodyPr>
          <a:lstStyle>
            <a:lvl1pPr marL="0" indent="0" algn="ctr">
              <a:buNone/>
              <a:defRPr sz="17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dirty="0"/>
              <a:t>Click icon to add picture</a:t>
            </a:r>
            <a:endParaRPr dirty="0"/>
          </a:p>
        </p:txBody>
      </p:sp>
      <p:sp>
        <p:nvSpPr>
          <p:cNvPr id="10" name="Picture Placeholder 2"/>
          <p:cNvSpPr>
            <a:spLocks noGrp="1"/>
          </p:cNvSpPr>
          <p:nvPr>
            <p:ph type="pic" idx="13"/>
          </p:nvPr>
        </p:nvSpPr>
        <p:spPr>
          <a:xfrm>
            <a:off x="8178800" y="-1"/>
            <a:ext cx="4013201" cy="3064933"/>
          </a:xfrm>
        </p:spPr>
        <p:txBody>
          <a:bodyPr tIns="457200">
            <a:noAutofit/>
          </a:bodyPr>
          <a:lstStyle>
            <a:lvl1pPr marL="0" indent="0" algn="ctr">
              <a:buNone/>
              <a:defRPr sz="17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dirty="0"/>
              <a:t>Click icon to add picture</a:t>
            </a:r>
            <a:endParaRPr dirty="0"/>
          </a:p>
        </p:txBody>
      </p:sp>
      <p:sp>
        <p:nvSpPr>
          <p:cNvPr id="11" name="Picture Placeholder 2"/>
          <p:cNvSpPr>
            <a:spLocks noGrp="1"/>
          </p:cNvSpPr>
          <p:nvPr>
            <p:ph type="pic" idx="14"/>
          </p:nvPr>
        </p:nvSpPr>
        <p:spPr>
          <a:xfrm>
            <a:off x="4089400" y="-1"/>
            <a:ext cx="4013201" cy="3064933"/>
          </a:xfrm>
        </p:spPr>
        <p:txBody>
          <a:bodyPr tIns="457200">
            <a:noAutofit/>
          </a:bodyPr>
          <a:lstStyle>
            <a:lvl1pPr marL="0" indent="0" algn="ctr">
              <a:buNone/>
              <a:defRPr sz="17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dirty="0"/>
              <a:t>Click icon to add picture</a:t>
            </a:r>
            <a:endParaRPr dirty="0"/>
          </a:p>
        </p:txBody>
      </p:sp>
      <p:sp>
        <p:nvSpPr>
          <p:cNvPr id="15" name="Picture Placeholder 2"/>
          <p:cNvSpPr>
            <a:spLocks noGrp="1"/>
          </p:cNvSpPr>
          <p:nvPr>
            <p:ph type="pic" idx="15"/>
          </p:nvPr>
        </p:nvSpPr>
        <p:spPr>
          <a:xfrm>
            <a:off x="-1" y="3793069"/>
            <a:ext cx="4013201" cy="3064933"/>
          </a:xfrm>
        </p:spPr>
        <p:txBody>
          <a:bodyPr tIns="457200">
            <a:noAutofit/>
          </a:bodyPr>
          <a:lstStyle>
            <a:lvl1pPr marL="0" indent="0" algn="ctr">
              <a:buNone/>
              <a:defRPr sz="17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dirty="0"/>
              <a:t>Click icon to add picture</a:t>
            </a:r>
            <a:endParaRPr dirty="0"/>
          </a:p>
        </p:txBody>
      </p:sp>
      <p:sp>
        <p:nvSpPr>
          <p:cNvPr id="16" name="Picture Placeholder 2"/>
          <p:cNvSpPr>
            <a:spLocks noGrp="1"/>
          </p:cNvSpPr>
          <p:nvPr>
            <p:ph type="pic" idx="16"/>
          </p:nvPr>
        </p:nvSpPr>
        <p:spPr>
          <a:xfrm>
            <a:off x="8178800" y="3793069"/>
            <a:ext cx="4013201" cy="3064933"/>
          </a:xfrm>
        </p:spPr>
        <p:txBody>
          <a:bodyPr tIns="457200">
            <a:noAutofit/>
          </a:bodyPr>
          <a:lstStyle>
            <a:lvl1pPr marL="0" indent="0" algn="ctr">
              <a:buNone/>
              <a:defRPr sz="17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dirty="0"/>
              <a:t>Click icon to add picture</a:t>
            </a:r>
            <a:endParaRPr dirty="0"/>
          </a:p>
        </p:txBody>
      </p:sp>
      <p:sp>
        <p:nvSpPr>
          <p:cNvPr id="17" name="Picture Placeholder 2"/>
          <p:cNvSpPr>
            <a:spLocks noGrp="1"/>
          </p:cNvSpPr>
          <p:nvPr>
            <p:ph type="pic" idx="17"/>
          </p:nvPr>
        </p:nvSpPr>
        <p:spPr>
          <a:xfrm>
            <a:off x="4089400" y="3793069"/>
            <a:ext cx="4013201" cy="3064933"/>
          </a:xfrm>
        </p:spPr>
        <p:txBody>
          <a:bodyPr tIns="457200">
            <a:noAutofit/>
          </a:bodyPr>
          <a:lstStyle>
            <a:lvl1pPr marL="0" indent="0" algn="ctr">
              <a:buNone/>
              <a:defRPr sz="17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dirty="0"/>
              <a:t>Click icon to add picture</a:t>
            </a:r>
            <a:endParaRPr dirty="0"/>
          </a:p>
        </p:txBody>
      </p:sp>
      <p:sp>
        <p:nvSpPr>
          <p:cNvPr id="2" name="Slide Number Placeholder 1">
            <a:extLst>
              <a:ext uri="{FF2B5EF4-FFF2-40B4-BE49-F238E27FC236}">
                <a16:creationId xmlns:a16="http://schemas.microsoft.com/office/drawing/2014/main" id="{B5590333-2EB2-4F71-9B90-D15E4929679E}"/>
              </a:ext>
            </a:extLst>
          </p:cNvPr>
          <p:cNvSpPr>
            <a:spLocks noGrp="1"/>
          </p:cNvSpPr>
          <p:nvPr>
            <p:ph type="sldNum" sz="quarter" idx="18"/>
          </p:nvPr>
        </p:nvSpPr>
        <p:spPr>
          <a:xfrm>
            <a:off x="8610600" y="6356350"/>
            <a:ext cx="2743200" cy="365125"/>
          </a:xfrm>
          <a:prstGeom prst="rect">
            <a:avLst/>
          </a:prstGeom>
        </p:spPr>
        <p:txBody>
          <a:bodyPr/>
          <a:lstStyle/>
          <a:p>
            <a:fld id="{F3BDBCB1-AAE6-2947-A82E-4EA4E39F932F}" type="slidenum">
              <a:rPr lang="en-US" smtClean="0"/>
              <a:pPr/>
              <a:t>‹#›</a:t>
            </a:fld>
            <a:endParaRPr lang="en-US" dirty="0"/>
          </a:p>
        </p:txBody>
      </p:sp>
    </p:spTree>
    <p:extLst>
      <p:ext uri="{BB962C8B-B14F-4D97-AF65-F5344CB8AC3E}">
        <p14:creationId xmlns:p14="http://schemas.microsoft.com/office/powerpoint/2010/main" val="210225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CCA8CD2-9B49-F244-B820-BB36EDD9B52B}"/>
              </a:ext>
            </a:extLst>
          </p:cNvPr>
          <p:cNvCxnSpPr>
            <a:cxnSpLocks/>
          </p:cNvCxnSpPr>
          <p:nvPr userDrawn="1"/>
        </p:nvCxnSpPr>
        <p:spPr>
          <a:xfrm>
            <a:off x="903457" y="0"/>
            <a:ext cx="0" cy="6858000"/>
          </a:xfrm>
          <a:prstGeom prst="line">
            <a:avLst/>
          </a:prstGeom>
          <a:ln>
            <a:solidFill>
              <a:srgbClr val="0E0905"/>
            </a:solidFill>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79E3E42E-AB98-5D4E-88AE-F076C090AA6B}"/>
              </a:ext>
            </a:extLst>
          </p:cNvPr>
          <p:cNvSpPr>
            <a:spLocks noGrp="1"/>
          </p:cNvSpPr>
          <p:nvPr>
            <p:ph type="title"/>
          </p:nvPr>
        </p:nvSpPr>
        <p:spPr>
          <a:xfrm>
            <a:off x="1634378" y="975361"/>
            <a:ext cx="9987974" cy="762000"/>
          </a:xfrm>
        </p:spPr>
        <p:txBody>
          <a:bodyPr/>
          <a:lstStyle/>
          <a:p>
            <a:r>
              <a:rPr lang="en-US"/>
              <a:t>Click to edit Master title style</a:t>
            </a:r>
          </a:p>
        </p:txBody>
      </p:sp>
      <p:sp>
        <p:nvSpPr>
          <p:cNvPr id="12" name="Text Placeholder 9">
            <a:extLst>
              <a:ext uri="{FF2B5EF4-FFF2-40B4-BE49-F238E27FC236}">
                <a16:creationId xmlns:a16="http://schemas.microsoft.com/office/drawing/2014/main" id="{D50C0EE0-C2A4-C144-870E-BA05BE6DDB7D}"/>
              </a:ext>
            </a:extLst>
          </p:cNvPr>
          <p:cNvSpPr>
            <a:spLocks noGrp="1"/>
          </p:cNvSpPr>
          <p:nvPr>
            <p:ph type="body" sz="quarter" idx="13" hasCustomPrompt="1"/>
          </p:nvPr>
        </p:nvSpPr>
        <p:spPr>
          <a:xfrm>
            <a:off x="1634378" y="1804417"/>
            <a:ext cx="9987974" cy="274320"/>
          </a:xfrm>
        </p:spPr>
        <p:txBody>
          <a:bodyPr/>
          <a:lstStyle>
            <a:lvl1pPr marL="0" indent="0">
              <a:buNone/>
              <a:defRPr/>
            </a:lvl1pPr>
          </a:lstStyle>
          <a:p>
            <a:r>
              <a:rPr lang="en-US"/>
              <a:t>Columns and rows may be added, but colors must be maintained.</a:t>
            </a:r>
          </a:p>
        </p:txBody>
      </p:sp>
      <p:sp>
        <p:nvSpPr>
          <p:cNvPr id="13" name="Text Placeholder 3">
            <a:extLst>
              <a:ext uri="{FF2B5EF4-FFF2-40B4-BE49-F238E27FC236}">
                <a16:creationId xmlns:a16="http://schemas.microsoft.com/office/drawing/2014/main" id="{A0382D9C-AF19-274F-826C-4C8DD2EC2ADC}"/>
              </a:ext>
            </a:extLst>
          </p:cNvPr>
          <p:cNvSpPr>
            <a:spLocks noGrp="1"/>
          </p:cNvSpPr>
          <p:nvPr>
            <p:ph type="body" sz="quarter" idx="14" hasCustomPrompt="1"/>
          </p:nvPr>
        </p:nvSpPr>
        <p:spPr>
          <a:xfrm>
            <a:off x="1634378" y="410038"/>
            <a:ext cx="2639596" cy="328084"/>
          </a:xfrm>
        </p:spPr>
        <p:txBody>
          <a:bodyPr/>
          <a:lstStyle>
            <a:lvl1pPr marL="0" indent="0">
              <a:buNone/>
              <a:defRPr sz="1100" spc="300" baseline="0">
                <a:solidFill>
                  <a:schemeClr val="tx2"/>
                </a:solidFill>
              </a:defRPr>
            </a:lvl1pPr>
          </a:lstStyle>
          <a:p>
            <a:pPr lvl="0"/>
            <a:r>
              <a:rPr lang="en-US"/>
              <a:t>SECTION TITLE</a:t>
            </a:r>
          </a:p>
        </p:txBody>
      </p:sp>
      <p:grpSp>
        <p:nvGrpSpPr>
          <p:cNvPr id="10" name="Group 9">
            <a:extLst>
              <a:ext uri="{FF2B5EF4-FFF2-40B4-BE49-F238E27FC236}">
                <a16:creationId xmlns:a16="http://schemas.microsoft.com/office/drawing/2014/main" id="{7F19CF8B-FC1A-2A4E-B77B-776BD179DA72}"/>
              </a:ext>
            </a:extLst>
          </p:cNvPr>
          <p:cNvGrpSpPr/>
          <p:nvPr userDrawn="1"/>
        </p:nvGrpSpPr>
        <p:grpSpPr>
          <a:xfrm>
            <a:off x="256795" y="521208"/>
            <a:ext cx="404446" cy="4959010"/>
            <a:chOff x="256794" y="521208"/>
            <a:chExt cx="404446" cy="4959010"/>
          </a:xfrm>
        </p:grpSpPr>
        <p:sp>
          <p:nvSpPr>
            <p:cNvPr id="14" name="TextBox 13">
              <a:extLst>
                <a:ext uri="{FF2B5EF4-FFF2-40B4-BE49-F238E27FC236}">
                  <a16:creationId xmlns:a16="http://schemas.microsoft.com/office/drawing/2014/main" id="{5BA1F835-3C62-C943-8EBE-59B9A9EFD604}"/>
                </a:ext>
              </a:extLst>
            </p:cNvPr>
            <p:cNvSpPr txBox="1"/>
            <p:nvPr userDrawn="1"/>
          </p:nvSpPr>
          <p:spPr>
            <a:xfrm rot="16200000">
              <a:off x="-470828" y="4442651"/>
              <a:ext cx="1859690" cy="215444"/>
            </a:xfrm>
            <a:prstGeom prst="rect">
              <a:avLst/>
            </a:prstGeom>
            <a:noFill/>
          </p:spPr>
          <p:txBody>
            <a:bodyPr wrap="square" rtlCol="0">
              <a:spAutoFit/>
            </a:bodyPr>
            <a:lstStyle/>
            <a:p>
              <a:r>
                <a:rPr lang="en-US" sz="800" spc="300" dirty="0">
                  <a:solidFill>
                    <a:schemeClr val="tx2"/>
                  </a:solidFill>
                  <a:latin typeface="HP Simplified Light" panose="020B0404020204020204" pitchFamily="34" charset="0"/>
                </a:rPr>
                <a:t>HP WOLF SECURITY</a:t>
              </a:r>
            </a:p>
          </p:txBody>
        </p:sp>
        <p:pic>
          <p:nvPicPr>
            <p:cNvPr id="16" name="Graphic 15">
              <a:extLst>
                <a:ext uri="{FF2B5EF4-FFF2-40B4-BE49-F238E27FC236}">
                  <a16:creationId xmlns:a16="http://schemas.microsoft.com/office/drawing/2014/main" id="{41DBD54B-9543-A747-9117-62B4A10342C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6794" y="521208"/>
              <a:ext cx="404446" cy="914400"/>
            </a:xfrm>
            <a:prstGeom prst="rect">
              <a:avLst/>
            </a:prstGeom>
          </p:spPr>
        </p:pic>
      </p:grpSp>
    </p:spTree>
    <p:extLst>
      <p:ext uri="{BB962C8B-B14F-4D97-AF65-F5344CB8AC3E}">
        <p14:creationId xmlns:p14="http://schemas.microsoft.com/office/powerpoint/2010/main" val="14691621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B2E698-61E9-4998-852B-B9B6917EC272}"/>
              </a:ext>
            </a:extLst>
          </p:cNvPr>
          <p:cNvSpPr>
            <a:spLocks noGrp="1"/>
          </p:cNvSpPr>
          <p:nvPr>
            <p:ph type="sldNum" sz="quarter" idx="10"/>
          </p:nvPr>
        </p:nvSpPr>
        <p:spPr>
          <a:xfrm>
            <a:off x="8610600" y="6356350"/>
            <a:ext cx="2743200" cy="365125"/>
          </a:xfrm>
          <a:prstGeom prst="rect">
            <a:avLst/>
          </a:prstGeom>
        </p:spPr>
        <p:txBody>
          <a:bodyPr/>
          <a:lstStyle/>
          <a:p>
            <a:fld id="{F3BDBCB1-AAE6-2947-A82E-4EA4E39F932F}" type="slidenum">
              <a:rPr lang="en-US" smtClean="0"/>
              <a:pPr/>
              <a:t>‹#›</a:t>
            </a:fld>
            <a:endParaRPr lang="en-US" dirty="0"/>
          </a:p>
        </p:txBody>
      </p:sp>
    </p:spTree>
    <p:extLst>
      <p:ext uri="{BB962C8B-B14F-4D97-AF65-F5344CB8AC3E}">
        <p14:creationId xmlns:p14="http://schemas.microsoft.com/office/powerpoint/2010/main" val="39844321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p:spPr>
        <p:txBody>
          <a:bodyPr/>
          <a:lstStyle/>
          <a:p>
            <a:endParaRPr lang="en-US" dirty="0"/>
          </a:p>
        </p:txBody>
      </p:sp>
      <p:sp>
        <p:nvSpPr>
          <p:cNvPr id="2" name="Slide Number Placeholder 1">
            <a:extLst>
              <a:ext uri="{FF2B5EF4-FFF2-40B4-BE49-F238E27FC236}">
                <a16:creationId xmlns:a16="http://schemas.microsoft.com/office/drawing/2014/main" id="{2422499D-D03E-4D6A-9B9B-701DDF239DFE}"/>
              </a:ext>
            </a:extLst>
          </p:cNvPr>
          <p:cNvSpPr>
            <a:spLocks noGrp="1"/>
          </p:cNvSpPr>
          <p:nvPr>
            <p:ph type="sldNum" sz="quarter" idx="11"/>
          </p:nvPr>
        </p:nvSpPr>
        <p:spPr>
          <a:xfrm>
            <a:off x="8610600" y="6356350"/>
            <a:ext cx="2743200" cy="365125"/>
          </a:xfrm>
          <a:prstGeom prst="rect">
            <a:avLst/>
          </a:prstGeom>
        </p:spPr>
        <p:txBody>
          <a:bodyPr/>
          <a:lstStyle/>
          <a:p>
            <a:fld id="{F3BDBCB1-AAE6-2947-A82E-4EA4E39F932F}" type="slidenum">
              <a:rPr lang="en-US" smtClean="0"/>
              <a:pPr/>
              <a:t>‹#›</a:t>
            </a:fld>
            <a:endParaRPr lang="en-US" dirty="0"/>
          </a:p>
        </p:txBody>
      </p:sp>
    </p:spTree>
    <p:extLst>
      <p:ext uri="{BB962C8B-B14F-4D97-AF65-F5344CB8AC3E}">
        <p14:creationId xmlns:p14="http://schemas.microsoft.com/office/powerpoint/2010/main" val="15943374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2000" h="3429000">
                <a:moveTo>
                  <a:pt x="0" y="0"/>
                </a:moveTo>
                <a:lnTo>
                  <a:pt x="12192000" y="0"/>
                </a:lnTo>
                <a:lnTo>
                  <a:pt x="12192000" y="3429000"/>
                </a:lnTo>
                <a:lnTo>
                  <a:pt x="0" y="3429000"/>
                </a:lnTo>
                <a:close/>
              </a:path>
            </a:pathLst>
          </a:custGeom>
        </p:spPr>
        <p:txBody>
          <a:bodyPr wrap="square">
            <a:noAutofit/>
          </a:bodyPr>
          <a:lstStyle/>
          <a:p>
            <a:endParaRPr lang="en-US" dirty="0"/>
          </a:p>
        </p:txBody>
      </p:sp>
    </p:spTree>
    <p:extLst>
      <p:ext uri="{BB962C8B-B14F-4D97-AF65-F5344CB8AC3E}">
        <p14:creationId xmlns:p14="http://schemas.microsoft.com/office/powerpoint/2010/main" val="32529594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342900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2000" h="3429000">
                <a:moveTo>
                  <a:pt x="0" y="0"/>
                </a:moveTo>
                <a:lnTo>
                  <a:pt x="12192000" y="0"/>
                </a:lnTo>
                <a:lnTo>
                  <a:pt x="12192000" y="3429000"/>
                </a:lnTo>
                <a:lnTo>
                  <a:pt x="0" y="3429000"/>
                </a:lnTo>
                <a:close/>
              </a:path>
            </a:pathLst>
          </a:custGeom>
        </p:spPr>
        <p:txBody>
          <a:bodyPr wrap="square">
            <a:noAutofit/>
          </a:bodyPr>
          <a:lstStyle/>
          <a:p>
            <a:endParaRPr lang="en-US" dirty="0"/>
          </a:p>
        </p:txBody>
      </p:sp>
    </p:spTree>
    <p:extLst>
      <p:ext uri="{BB962C8B-B14F-4D97-AF65-F5344CB8AC3E}">
        <p14:creationId xmlns:p14="http://schemas.microsoft.com/office/powerpoint/2010/main" val="9332964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0" y="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dirty="0"/>
          </a:p>
        </p:txBody>
      </p:sp>
      <p:sp>
        <p:nvSpPr>
          <p:cNvPr id="17" name="Picture Placeholder 16"/>
          <p:cNvSpPr>
            <a:spLocks noGrp="1"/>
          </p:cNvSpPr>
          <p:nvPr>
            <p:ph type="pic" sz="quarter" idx="11"/>
          </p:nvPr>
        </p:nvSpPr>
        <p:spPr>
          <a:xfrm>
            <a:off x="6096000" y="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dirty="0"/>
          </a:p>
        </p:txBody>
      </p:sp>
      <p:sp>
        <p:nvSpPr>
          <p:cNvPr id="18" name="Picture Placeholder 17"/>
          <p:cNvSpPr>
            <a:spLocks noGrp="1"/>
          </p:cNvSpPr>
          <p:nvPr>
            <p:ph type="pic" sz="quarter" idx="12"/>
          </p:nvPr>
        </p:nvSpPr>
        <p:spPr>
          <a:xfrm>
            <a:off x="0"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dirty="0"/>
          </a:p>
        </p:txBody>
      </p:sp>
      <p:sp>
        <p:nvSpPr>
          <p:cNvPr id="15" name="Picture Placeholder 14"/>
          <p:cNvSpPr>
            <a:spLocks noGrp="1"/>
          </p:cNvSpPr>
          <p:nvPr>
            <p:ph type="pic" sz="quarter" idx="13"/>
          </p:nvPr>
        </p:nvSpPr>
        <p:spPr>
          <a:xfrm>
            <a:off x="6096000"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dirty="0"/>
          </a:p>
        </p:txBody>
      </p:sp>
    </p:spTree>
    <p:extLst>
      <p:ext uri="{BB962C8B-B14F-4D97-AF65-F5344CB8AC3E}">
        <p14:creationId xmlns:p14="http://schemas.microsoft.com/office/powerpoint/2010/main" val="41258846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6096000" y="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dirty="0"/>
          </a:p>
        </p:txBody>
      </p:sp>
    </p:spTree>
    <p:extLst>
      <p:ext uri="{BB962C8B-B14F-4D97-AF65-F5344CB8AC3E}">
        <p14:creationId xmlns:p14="http://schemas.microsoft.com/office/powerpoint/2010/main" val="10459400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dirty="0"/>
          </a:p>
        </p:txBody>
      </p:sp>
    </p:spTree>
    <p:extLst>
      <p:ext uri="{BB962C8B-B14F-4D97-AF65-F5344CB8AC3E}">
        <p14:creationId xmlns:p14="http://schemas.microsoft.com/office/powerpoint/2010/main" val="5370861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6096000" y="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dirty="0"/>
          </a:p>
        </p:txBody>
      </p:sp>
      <p:sp>
        <p:nvSpPr>
          <p:cNvPr id="7" name="Picture Placeholder 6"/>
          <p:cNvSpPr>
            <a:spLocks noGrp="1"/>
          </p:cNvSpPr>
          <p:nvPr>
            <p:ph type="pic" sz="quarter" idx="13"/>
          </p:nvPr>
        </p:nvSpPr>
        <p:spPr>
          <a:xfrm>
            <a:off x="6096000"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dirty="0"/>
          </a:p>
        </p:txBody>
      </p:sp>
    </p:spTree>
    <p:extLst>
      <p:ext uri="{BB962C8B-B14F-4D97-AF65-F5344CB8AC3E}">
        <p14:creationId xmlns:p14="http://schemas.microsoft.com/office/powerpoint/2010/main" val="37500381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dirty="0"/>
          </a:p>
        </p:txBody>
      </p:sp>
      <p:sp>
        <p:nvSpPr>
          <p:cNvPr id="7" name="Picture Placeholder 6"/>
          <p:cNvSpPr>
            <a:spLocks noGrp="1"/>
          </p:cNvSpPr>
          <p:nvPr>
            <p:ph type="pic" sz="quarter" idx="12"/>
          </p:nvPr>
        </p:nvSpPr>
        <p:spPr>
          <a:xfrm>
            <a:off x="0"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dirty="0"/>
          </a:p>
        </p:txBody>
      </p:sp>
    </p:spTree>
    <p:extLst>
      <p:ext uri="{BB962C8B-B14F-4D97-AF65-F5344CB8AC3E}">
        <p14:creationId xmlns:p14="http://schemas.microsoft.com/office/powerpoint/2010/main" val="25746569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7710616" y="0"/>
            <a:ext cx="4481383" cy="6858000"/>
          </a:xfrm>
          <a:custGeom>
            <a:avLst/>
            <a:gdLst>
              <a:gd name="connsiteX0" fmla="*/ 0 w 4481383"/>
              <a:gd name="connsiteY0" fmla="*/ 0 h 6858000"/>
              <a:gd name="connsiteX1" fmla="*/ 4481383 w 4481383"/>
              <a:gd name="connsiteY1" fmla="*/ 0 h 6858000"/>
              <a:gd name="connsiteX2" fmla="*/ 4481383 w 4481383"/>
              <a:gd name="connsiteY2" fmla="*/ 6858000 h 6858000"/>
              <a:gd name="connsiteX3" fmla="*/ 0 w 448138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81383" h="6858000">
                <a:moveTo>
                  <a:pt x="0" y="0"/>
                </a:moveTo>
                <a:lnTo>
                  <a:pt x="4481383" y="0"/>
                </a:lnTo>
                <a:lnTo>
                  <a:pt x="4481383" y="6858000"/>
                </a:lnTo>
                <a:lnTo>
                  <a:pt x="0" y="6858000"/>
                </a:lnTo>
                <a:close/>
              </a:path>
            </a:pathLst>
          </a:custGeom>
        </p:spPr>
        <p:txBody>
          <a:bodyPr wrap="square">
            <a:noAutofit/>
          </a:bodyPr>
          <a:lstStyle/>
          <a:p>
            <a:endParaRPr lang="en-US" dirty="0"/>
          </a:p>
        </p:txBody>
      </p:sp>
    </p:spTree>
    <p:extLst>
      <p:ext uri="{BB962C8B-B14F-4D97-AF65-F5344CB8AC3E}">
        <p14:creationId xmlns:p14="http://schemas.microsoft.com/office/powerpoint/2010/main" val="2056301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endParaRPr dirty="0"/>
          </a:p>
        </p:txBody>
      </p:sp>
      <p:sp>
        <p:nvSpPr>
          <p:cNvPr id="4" name="Date Placeholder 3"/>
          <p:cNvSpPr>
            <a:spLocks noGrp="1"/>
          </p:cNvSpPr>
          <p:nvPr>
            <p:ph type="dt" sz="half" idx="10"/>
          </p:nvPr>
        </p:nvSpPr>
        <p:spPr/>
        <p:txBody>
          <a:bodyPr/>
          <a:lstStyle/>
          <a:p>
            <a:pPr defTabSz="914126" eaLnBrk="0" fontAlgn="base" hangingPunct="0">
              <a:spcBef>
                <a:spcPct val="0"/>
              </a:spcBef>
              <a:spcAft>
                <a:spcPct val="0"/>
              </a:spcAft>
              <a:defRPr/>
            </a:pPr>
            <a:endParaRPr lang="en-US" sz="700" dirty="0">
              <a:solidFill>
                <a:srgbClr val="E5E8E8"/>
              </a:solidFill>
              <a:latin typeface="HP Simplified Light" panose="020B0404020204020204" pitchFamily="34" charset="0"/>
            </a:endParaRPr>
          </a:p>
        </p:txBody>
      </p:sp>
      <p:sp>
        <p:nvSpPr>
          <p:cNvPr id="5" name="Footer Placeholder 4"/>
          <p:cNvSpPr>
            <a:spLocks noGrp="1"/>
          </p:cNvSpPr>
          <p:nvPr>
            <p:ph type="ftr" sz="quarter" idx="11"/>
          </p:nvPr>
        </p:nvSpPr>
        <p:spPr/>
        <p:txBody>
          <a:bodyPr/>
          <a:lstStyle/>
          <a:p>
            <a:pPr defTabSz="914126" eaLnBrk="0" fontAlgn="base" hangingPunct="0">
              <a:spcBef>
                <a:spcPct val="0"/>
              </a:spcBef>
              <a:spcAft>
                <a:spcPct val="0"/>
              </a:spcAft>
              <a:defRPr/>
            </a:pPr>
            <a:endParaRPr lang="en-US" sz="700" dirty="0">
              <a:solidFill>
                <a:srgbClr val="E5E8E8"/>
              </a:solidFill>
              <a:latin typeface="HP Simplified Light" panose="020B0404020204020204" pitchFamily="34" charset="0"/>
            </a:endParaRPr>
          </a:p>
        </p:txBody>
      </p:sp>
      <p:sp>
        <p:nvSpPr>
          <p:cNvPr id="6" name="Slide Number Placeholder 5"/>
          <p:cNvSpPr>
            <a:spLocks noGrp="1"/>
          </p:cNvSpPr>
          <p:nvPr>
            <p:ph type="sldNum" sz="quarter" idx="12"/>
          </p:nvPr>
        </p:nvSpPr>
        <p:spPr/>
        <p:txBody>
          <a:bodyPr/>
          <a:lstStyle/>
          <a:p>
            <a:pPr algn="r" defTabSz="914126" eaLnBrk="0" fontAlgn="base" hangingPunct="0">
              <a:spcBef>
                <a:spcPct val="0"/>
              </a:spcBef>
              <a:spcAft>
                <a:spcPct val="0"/>
              </a:spcAft>
              <a:defRPr/>
            </a:pPr>
            <a:fld id="{00DE720E-C72B-42F0-AD69-52D60E3C605E}" type="slidenum">
              <a:rPr lang="en-US" sz="700" smtClean="0">
                <a:solidFill>
                  <a:srgbClr val="E5E8E8"/>
                </a:solidFill>
                <a:latin typeface="HP Simplified Light" panose="020B0404020204020204" pitchFamily="34" charset="0"/>
              </a:rPr>
              <a:pPr algn="r" defTabSz="914126" eaLnBrk="0" fontAlgn="base" hangingPunct="0">
                <a:spcBef>
                  <a:spcPct val="0"/>
                </a:spcBef>
                <a:spcAft>
                  <a:spcPct val="0"/>
                </a:spcAft>
                <a:defRPr/>
              </a:pPr>
              <a:t>‹#›</a:t>
            </a:fld>
            <a:endParaRPr lang="en-US" sz="700" dirty="0">
              <a:solidFill>
                <a:srgbClr val="E5E8E8"/>
              </a:solidFill>
              <a:latin typeface="HP Simplified Light" panose="020B0404020204020204" pitchFamily="34" charset="0"/>
            </a:endParaRPr>
          </a:p>
        </p:txBody>
      </p:sp>
      <p:sp>
        <p:nvSpPr>
          <p:cNvPr id="8" name="Text Placeholder 7"/>
          <p:cNvSpPr>
            <a:spLocks noGrp="1"/>
          </p:cNvSpPr>
          <p:nvPr>
            <p:ph type="body" sz="quarter" idx="13" hasCustomPrompt="1"/>
          </p:nvPr>
        </p:nvSpPr>
        <p:spPr>
          <a:xfrm>
            <a:off x="609602" y="1434819"/>
            <a:ext cx="10972801" cy="354792"/>
          </a:xfrm>
        </p:spPr>
        <p:txBody>
          <a:bodyPr>
            <a:noAutofit/>
          </a:bodyPr>
          <a:lstStyle>
            <a:lvl1pPr marL="0" indent="0">
              <a:spcBef>
                <a:spcPts val="0"/>
              </a:spcBef>
              <a:buNone/>
              <a:defRPr sz="3199" b="0" cap="none" baseline="0">
                <a:solidFill>
                  <a:srgbClr val="EFA83A"/>
                </a:solidFill>
                <a:latin typeface="HP Simplified" panose="020B0604020204020204" pitchFamily="34" charset="0"/>
              </a:defRPr>
            </a:lvl1pPr>
            <a:lvl2pPr marL="0" indent="0">
              <a:spcBef>
                <a:spcPts val="0"/>
              </a:spcBef>
              <a:buNone/>
              <a:defRPr sz="1798"/>
            </a:lvl2pPr>
            <a:lvl3pPr marL="0" indent="0">
              <a:spcBef>
                <a:spcPts val="0"/>
              </a:spcBef>
              <a:buNone/>
              <a:defRPr sz="1798"/>
            </a:lvl3pPr>
            <a:lvl4pPr marL="0" indent="0">
              <a:spcBef>
                <a:spcPts val="0"/>
              </a:spcBef>
              <a:buNone/>
              <a:defRPr sz="1798"/>
            </a:lvl4pPr>
            <a:lvl5pPr marL="0" indent="0">
              <a:spcBef>
                <a:spcPts val="0"/>
              </a:spcBef>
              <a:buNone/>
              <a:defRPr sz="1798"/>
            </a:lvl5pPr>
            <a:lvl6pPr marL="0" indent="0">
              <a:spcBef>
                <a:spcPts val="0"/>
              </a:spcBef>
              <a:buNone/>
              <a:defRPr sz="1798"/>
            </a:lvl6pPr>
            <a:lvl7pPr marL="0" indent="0">
              <a:spcBef>
                <a:spcPts val="0"/>
              </a:spcBef>
              <a:buNone/>
              <a:defRPr sz="1798"/>
            </a:lvl7pPr>
            <a:lvl8pPr marL="0" indent="0">
              <a:spcBef>
                <a:spcPts val="0"/>
              </a:spcBef>
              <a:buNone/>
              <a:defRPr sz="1798"/>
            </a:lvl8pPr>
            <a:lvl9pPr marL="0" indent="0">
              <a:spcBef>
                <a:spcPts val="0"/>
              </a:spcBef>
              <a:buNone/>
              <a:defRPr sz="1798"/>
            </a:lvl9pPr>
          </a:lstStyle>
          <a:p>
            <a:pPr lvl="0"/>
            <a:r>
              <a:rPr dirty="0"/>
              <a:t>Click to add subtitle</a:t>
            </a:r>
          </a:p>
        </p:txBody>
      </p:sp>
      <p:sp>
        <p:nvSpPr>
          <p:cNvPr id="3" name="Content Placeholder 2"/>
          <p:cNvSpPr>
            <a:spLocks noGrp="1"/>
          </p:cNvSpPr>
          <p:nvPr>
            <p:ph idx="1"/>
          </p:nvPr>
        </p:nvSpPr>
        <p:spPr>
          <a:xfrm>
            <a:off x="609602" y="2258009"/>
            <a:ext cx="10972801" cy="3837993"/>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dirty="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Tree>
    <p:extLst>
      <p:ext uri="{BB962C8B-B14F-4D97-AF65-F5344CB8AC3E}">
        <p14:creationId xmlns:p14="http://schemas.microsoft.com/office/powerpoint/2010/main" val="2805279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4481383" cy="6858000"/>
          </a:xfrm>
          <a:custGeom>
            <a:avLst/>
            <a:gdLst>
              <a:gd name="connsiteX0" fmla="*/ 0 w 4481383"/>
              <a:gd name="connsiteY0" fmla="*/ 0 h 6858000"/>
              <a:gd name="connsiteX1" fmla="*/ 4481383 w 4481383"/>
              <a:gd name="connsiteY1" fmla="*/ 0 h 6858000"/>
              <a:gd name="connsiteX2" fmla="*/ 4481383 w 4481383"/>
              <a:gd name="connsiteY2" fmla="*/ 6858000 h 6858000"/>
              <a:gd name="connsiteX3" fmla="*/ 0 w 448138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81383" h="6858000">
                <a:moveTo>
                  <a:pt x="0" y="0"/>
                </a:moveTo>
                <a:lnTo>
                  <a:pt x="4481383" y="0"/>
                </a:lnTo>
                <a:lnTo>
                  <a:pt x="4481383" y="6858000"/>
                </a:lnTo>
                <a:lnTo>
                  <a:pt x="0" y="6858000"/>
                </a:lnTo>
                <a:close/>
              </a:path>
            </a:pathLst>
          </a:custGeom>
        </p:spPr>
        <p:txBody>
          <a:bodyPr wrap="square">
            <a:noAutofit/>
          </a:bodyPr>
          <a:lstStyle/>
          <a:p>
            <a:endParaRPr lang="en-US" dirty="0"/>
          </a:p>
        </p:txBody>
      </p:sp>
      <p:sp>
        <p:nvSpPr>
          <p:cNvPr id="2" name="Slide Number Placeholder 1">
            <a:extLst>
              <a:ext uri="{FF2B5EF4-FFF2-40B4-BE49-F238E27FC236}">
                <a16:creationId xmlns:a16="http://schemas.microsoft.com/office/drawing/2014/main" id="{9E7B2C45-EC12-4379-ACD8-D5C63E6F0DB4}"/>
              </a:ext>
            </a:extLst>
          </p:cNvPr>
          <p:cNvSpPr>
            <a:spLocks noGrp="1"/>
          </p:cNvSpPr>
          <p:nvPr>
            <p:ph type="sldNum" sz="quarter" idx="11"/>
          </p:nvPr>
        </p:nvSpPr>
        <p:spPr>
          <a:xfrm>
            <a:off x="8610600" y="6356350"/>
            <a:ext cx="2743200" cy="365125"/>
          </a:xfrm>
          <a:prstGeom prst="rect">
            <a:avLst/>
          </a:prstGeom>
        </p:spPr>
        <p:txBody>
          <a:bodyPr/>
          <a:lstStyle/>
          <a:p>
            <a:fld id="{F3BDBCB1-AAE6-2947-A82E-4EA4E39F932F}" type="slidenum">
              <a:rPr lang="en-US" smtClean="0"/>
              <a:pPr/>
              <a:t>‹#›</a:t>
            </a:fld>
            <a:endParaRPr lang="en-US" dirty="0"/>
          </a:p>
        </p:txBody>
      </p:sp>
    </p:spTree>
    <p:extLst>
      <p:ext uri="{BB962C8B-B14F-4D97-AF65-F5344CB8AC3E}">
        <p14:creationId xmlns:p14="http://schemas.microsoft.com/office/powerpoint/2010/main" val="40858730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6" name="Picture Placeholder 8"/>
          <p:cNvSpPr>
            <a:spLocks noGrp="1"/>
          </p:cNvSpPr>
          <p:nvPr>
            <p:ph type="pic" sz="quarter" idx="10"/>
          </p:nvPr>
        </p:nvSpPr>
        <p:spPr>
          <a:xfrm>
            <a:off x="0" y="0"/>
            <a:ext cx="5206738" cy="6858000"/>
          </a:xfrm>
          <a:custGeom>
            <a:avLst/>
            <a:gdLst>
              <a:gd name="connsiteX0" fmla="*/ 0 w 5206738"/>
              <a:gd name="connsiteY0" fmla="*/ 0 h 6858000"/>
              <a:gd name="connsiteX1" fmla="*/ 5206738 w 5206738"/>
              <a:gd name="connsiteY1" fmla="*/ 0 h 6858000"/>
              <a:gd name="connsiteX2" fmla="*/ 5206738 w 5206738"/>
              <a:gd name="connsiteY2" fmla="*/ 6858000 h 6858000"/>
              <a:gd name="connsiteX3" fmla="*/ 0 w 520673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206738" h="6858000">
                <a:moveTo>
                  <a:pt x="0" y="0"/>
                </a:moveTo>
                <a:lnTo>
                  <a:pt x="5206738" y="0"/>
                </a:lnTo>
                <a:lnTo>
                  <a:pt x="5206738" y="6858000"/>
                </a:lnTo>
                <a:lnTo>
                  <a:pt x="0" y="6858000"/>
                </a:lnTo>
                <a:close/>
              </a:path>
            </a:pathLst>
          </a:custGeom>
        </p:spPr>
        <p:txBody>
          <a:bodyPr wrap="square">
            <a:noAutofit/>
          </a:bodyPr>
          <a:lstStyle/>
          <a:p>
            <a:endParaRPr lang="en-US" dirty="0"/>
          </a:p>
        </p:txBody>
      </p:sp>
    </p:spTree>
    <p:extLst>
      <p:ext uri="{BB962C8B-B14F-4D97-AF65-F5344CB8AC3E}">
        <p14:creationId xmlns:p14="http://schemas.microsoft.com/office/powerpoint/2010/main" val="70571217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855309" y="0"/>
            <a:ext cx="4481383" cy="6858000"/>
          </a:xfrm>
          <a:custGeom>
            <a:avLst/>
            <a:gdLst>
              <a:gd name="connsiteX0" fmla="*/ 0 w 4481383"/>
              <a:gd name="connsiteY0" fmla="*/ 0 h 6858000"/>
              <a:gd name="connsiteX1" fmla="*/ 4481383 w 4481383"/>
              <a:gd name="connsiteY1" fmla="*/ 0 h 6858000"/>
              <a:gd name="connsiteX2" fmla="*/ 4481383 w 4481383"/>
              <a:gd name="connsiteY2" fmla="*/ 6858000 h 6858000"/>
              <a:gd name="connsiteX3" fmla="*/ 0 w 448138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81383" h="6858000">
                <a:moveTo>
                  <a:pt x="0" y="0"/>
                </a:moveTo>
                <a:lnTo>
                  <a:pt x="4481383" y="0"/>
                </a:lnTo>
                <a:lnTo>
                  <a:pt x="4481383" y="6858000"/>
                </a:lnTo>
                <a:lnTo>
                  <a:pt x="0" y="6858000"/>
                </a:lnTo>
                <a:close/>
              </a:path>
            </a:pathLst>
          </a:custGeom>
        </p:spPr>
        <p:txBody>
          <a:bodyPr wrap="square">
            <a:noAutofit/>
          </a:bodyPr>
          <a:lstStyle/>
          <a:p>
            <a:endParaRPr lang="en-US" dirty="0"/>
          </a:p>
        </p:txBody>
      </p:sp>
    </p:spTree>
    <p:extLst>
      <p:ext uri="{BB962C8B-B14F-4D97-AF65-F5344CB8AC3E}">
        <p14:creationId xmlns:p14="http://schemas.microsoft.com/office/powerpoint/2010/main" val="8275843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1" name="Picture Placeholder 20"/>
          <p:cNvSpPr>
            <a:spLocks noGrp="1"/>
          </p:cNvSpPr>
          <p:nvPr>
            <p:ph type="pic" sz="quarter" idx="10"/>
          </p:nvPr>
        </p:nvSpPr>
        <p:spPr>
          <a:xfrm>
            <a:off x="5334000" y="0"/>
            <a:ext cx="3429000" cy="3429000"/>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p:spPr>
        <p:txBody>
          <a:bodyPr wrap="square">
            <a:noAutofit/>
          </a:bodyPr>
          <a:lstStyle/>
          <a:p>
            <a:endParaRPr lang="en-US" dirty="0"/>
          </a:p>
        </p:txBody>
      </p:sp>
      <p:sp>
        <p:nvSpPr>
          <p:cNvPr id="22" name="Picture Placeholder 21"/>
          <p:cNvSpPr>
            <a:spLocks noGrp="1"/>
          </p:cNvSpPr>
          <p:nvPr>
            <p:ph type="pic" sz="quarter" idx="11"/>
          </p:nvPr>
        </p:nvSpPr>
        <p:spPr>
          <a:xfrm>
            <a:off x="8763000" y="0"/>
            <a:ext cx="3429000" cy="3429000"/>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p:spPr>
        <p:txBody>
          <a:bodyPr wrap="square">
            <a:noAutofit/>
          </a:bodyPr>
          <a:lstStyle/>
          <a:p>
            <a:endParaRPr lang="en-US" dirty="0"/>
          </a:p>
        </p:txBody>
      </p:sp>
      <p:sp>
        <p:nvSpPr>
          <p:cNvPr id="23" name="Picture Placeholder 22"/>
          <p:cNvSpPr>
            <a:spLocks noGrp="1"/>
          </p:cNvSpPr>
          <p:nvPr>
            <p:ph type="pic" sz="quarter" idx="12"/>
          </p:nvPr>
        </p:nvSpPr>
        <p:spPr>
          <a:xfrm>
            <a:off x="5334000" y="3429000"/>
            <a:ext cx="3429000" cy="3429000"/>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p:spPr>
        <p:txBody>
          <a:bodyPr wrap="square">
            <a:noAutofit/>
          </a:bodyPr>
          <a:lstStyle/>
          <a:p>
            <a:endParaRPr lang="en-US" dirty="0"/>
          </a:p>
        </p:txBody>
      </p:sp>
      <p:sp>
        <p:nvSpPr>
          <p:cNvPr id="24" name="Picture Placeholder 23"/>
          <p:cNvSpPr>
            <a:spLocks noGrp="1"/>
          </p:cNvSpPr>
          <p:nvPr>
            <p:ph type="pic" sz="quarter" idx="13"/>
          </p:nvPr>
        </p:nvSpPr>
        <p:spPr>
          <a:xfrm>
            <a:off x="8763000" y="3429000"/>
            <a:ext cx="3429000" cy="3429000"/>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p:spPr>
        <p:txBody>
          <a:bodyPr wrap="square">
            <a:noAutofit/>
          </a:bodyPr>
          <a:lstStyle/>
          <a:p>
            <a:endParaRPr lang="en-US" dirty="0"/>
          </a:p>
        </p:txBody>
      </p:sp>
    </p:spTree>
    <p:extLst>
      <p:ext uri="{BB962C8B-B14F-4D97-AF65-F5344CB8AC3E}">
        <p14:creationId xmlns:p14="http://schemas.microsoft.com/office/powerpoint/2010/main" val="97738556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9" name="Picture Placeholder 18"/>
          <p:cNvSpPr>
            <a:spLocks noGrp="1"/>
          </p:cNvSpPr>
          <p:nvPr>
            <p:ph type="pic" sz="quarter" idx="10"/>
          </p:nvPr>
        </p:nvSpPr>
        <p:spPr>
          <a:xfrm>
            <a:off x="4009198" y="1076335"/>
            <a:ext cx="2292750" cy="2292750"/>
          </a:xfrm>
          <a:custGeom>
            <a:avLst/>
            <a:gdLst>
              <a:gd name="connsiteX0" fmla="*/ 0 w 2292750"/>
              <a:gd name="connsiteY0" fmla="*/ 0 h 2292750"/>
              <a:gd name="connsiteX1" fmla="*/ 2292750 w 2292750"/>
              <a:gd name="connsiteY1" fmla="*/ 0 h 2292750"/>
              <a:gd name="connsiteX2" fmla="*/ 2292750 w 2292750"/>
              <a:gd name="connsiteY2" fmla="*/ 2292750 h 2292750"/>
              <a:gd name="connsiteX3" fmla="*/ 0 w 2292750"/>
              <a:gd name="connsiteY3" fmla="*/ 2292750 h 2292750"/>
            </a:gdLst>
            <a:ahLst/>
            <a:cxnLst>
              <a:cxn ang="0">
                <a:pos x="connsiteX0" y="connsiteY0"/>
              </a:cxn>
              <a:cxn ang="0">
                <a:pos x="connsiteX1" y="connsiteY1"/>
              </a:cxn>
              <a:cxn ang="0">
                <a:pos x="connsiteX2" y="connsiteY2"/>
              </a:cxn>
              <a:cxn ang="0">
                <a:pos x="connsiteX3" y="connsiteY3"/>
              </a:cxn>
            </a:cxnLst>
            <a:rect l="l" t="t" r="r" b="b"/>
            <a:pathLst>
              <a:path w="2292750" h="2292750">
                <a:moveTo>
                  <a:pt x="0" y="0"/>
                </a:moveTo>
                <a:lnTo>
                  <a:pt x="2292750" y="0"/>
                </a:lnTo>
                <a:lnTo>
                  <a:pt x="2292750" y="2292750"/>
                </a:lnTo>
                <a:lnTo>
                  <a:pt x="0" y="2292750"/>
                </a:lnTo>
                <a:close/>
              </a:path>
            </a:pathLst>
          </a:custGeom>
        </p:spPr>
        <p:txBody>
          <a:bodyPr wrap="square">
            <a:noAutofit/>
          </a:bodyPr>
          <a:lstStyle/>
          <a:p>
            <a:endParaRPr lang="en-US" dirty="0"/>
          </a:p>
        </p:txBody>
      </p:sp>
      <p:sp>
        <p:nvSpPr>
          <p:cNvPr id="20" name="Picture Placeholder 19"/>
          <p:cNvSpPr>
            <a:spLocks noGrp="1"/>
          </p:cNvSpPr>
          <p:nvPr>
            <p:ph type="pic" sz="quarter" idx="11"/>
          </p:nvPr>
        </p:nvSpPr>
        <p:spPr>
          <a:xfrm>
            <a:off x="6427439" y="1076335"/>
            <a:ext cx="2292750" cy="2292750"/>
          </a:xfrm>
          <a:custGeom>
            <a:avLst/>
            <a:gdLst>
              <a:gd name="connsiteX0" fmla="*/ 0 w 2292750"/>
              <a:gd name="connsiteY0" fmla="*/ 0 h 2292750"/>
              <a:gd name="connsiteX1" fmla="*/ 2292750 w 2292750"/>
              <a:gd name="connsiteY1" fmla="*/ 0 h 2292750"/>
              <a:gd name="connsiteX2" fmla="*/ 2292750 w 2292750"/>
              <a:gd name="connsiteY2" fmla="*/ 2292750 h 2292750"/>
              <a:gd name="connsiteX3" fmla="*/ 0 w 2292750"/>
              <a:gd name="connsiteY3" fmla="*/ 2292750 h 2292750"/>
            </a:gdLst>
            <a:ahLst/>
            <a:cxnLst>
              <a:cxn ang="0">
                <a:pos x="connsiteX0" y="connsiteY0"/>
              </a:cxn>
              <a:cxn ang="0">
                <a:pos x="connsiteX1" y="connsiteY1"/>
              </a:cxn>
              <a:cxn ang="0">
                <a:pos x="connsiteX2" y="connsiteY2"/>
              </a:cxn>
              <a:cxn ang="0">
                <a:pos x="connsiteX3" y="connsiteY3"/>
              </a:cxn>
            </a:cxnLst>
            <a:rect l="l" t="t" r="r" b="b"/>
            <a:pathLst>
              <a:path w="2292750" h="2292750">
                <a:moveTo>
                  <a:pt x="0" y="0"/>
                </a:moveTo>
                <a:lnTo>
                  <a:pt x="2292750" y="0"/>
                </a:lnTo>
                <a:lnTo>
                  <a:pt x="2292750" y="2292750"/>
                </a:lnTo>
                <a:lnTo>
                  <a:pt x="0" y="2292750"/>
                </a:lnTo>
                <a:close/>
              </a:path>
            </a:pathLst>
          </a:custGeom>
        </p:spPr>
        <p:txBody>
          <a:bodyPr wrap="square">
            <a:noAutofit/>
          </a:bodyPr>
          <a:lstStyle/>
          <a:p>
            <a:endParaRPr lang="en-US" dirty="0"/>
          </a:p>
        </p:txBody>
      </p:sp>
      <p:sp>
        <p:nvSpPr>
          <p:cNvPr id="21" name="Picture Placeholder 20"/>
          <p:cNvSpPr>
            <a:spLocks noGrp="1"/>
          </p:cNvSpPr>
          <p:nvPr>
            <p:ph type="pic" sz="quarter" idx="12"/>
          </p:nvPr>
        </p:nvSpPr>
        <p:spPr>
          <a:xfrm>
            <a:off x="8845680" y="1076335"/>
            <a:ext cx="2292750" cy="2292750"/>
          </a:xfrm>
          <a:custGeom>
            <a:avLst/>
            <a:gdLst>
              <a:gd name="connsiteX0" fmla="*/ 0 w 2292750"/>
              <a:gd name="connsiteY0" fmla="*/ 0 h 2292750"/>
              <a:gd name="connsiteX1" fmla="*/ 2292750 w 2292750"/>
              <a:gd name="connsiteY1" fmla="*/ 0 h 2292750"/>
              <a:gd name="connsiteX2" fmla="*/ 2292750 w 2292750"/>
              <a:gd name="connsiteY2" fmla="*/ 2292750 h 2292750"/>
              <a:gd name="connsiteX3" fmla="*/ 0 w 2292750"/>
              <a:gd name="connsiteY3" fmla="*/ 2292750 h 2292750"/>
            </a:gdLst>
            <a:ahLst/>
            <a:cxnLst>
              <a:cxn ang="0">
                <a:pos x="connsiteX0" y="connsiteY0"/>
              </a:cxn>
              <a:cxn ang="0">
                <a:pos x="connsiteX1" y="connsiteY1"/>
              </a:cxn>
              <a:cxn ang="0">
                <a:pos x="connsiteX2" y="connsiteY2"/>
              </a:cxn>
              <a:cxn ang="0">
                <a:pos x="connsiteX3" y="connsiteY3"/>
              </a:cxn>
            </a:cxnLst>
            <a:rect l="l" t="t" r="r" b="b"/>
            <a:pathLst>
              <a:path w="2292750" h="2292750">
                <a:moveTo>
                  <a:pt x="0" y="0"/>
                </a:moveTo>
                <a:lnTo>
                  <a:pt x="2292750" y="0"/>
                </a:lnTo>
                <a:lnTo>
                  <a:pt x="2292750" y="2292750"/>
                </a:lnTo>
                <a:lnTo>
                  <a:pt x="0" y="2292750"/>
                </a:lnTo>
                <a:close/>
              </a:path>
            </a:pathLst>
          </a:custGeom>
        </p:spPr>
        <p:txBody>
          <a:bodyPr wrap="square">
            <a:noAutofit/>
          </a:bodyPr>
          <a:lstStyle/>
          <a:p>
            <a:endParaRPr lang="en-US" dirty="0"/>
          </a:p>
        </p:txBody>
      </p:sp>
      <p:sp>
        <p:nvSpPr>
          <p:cNvPr id="22" name="Picture Placeholder 21"/>
          <p:cNvSpPr>
            <a:spLocks noGrp="1"/>
          </p:cNvSpPr>
          <p:nvPr>
            <p:ph type="pic" sz="quarter" idx="13"/>
          </p:nvPr>
        </p:nvSpPr>
        <p:spPr>
          <a:xfrm>
            <a:off x="4009198" y="3488917"/>
            <a:ext cx="2292750" cy="2292750"/>
          </a:xfrm>
          <a:custGeom>
            <a:avLst/>
            <a:gdLst>
              <a:gd name="connsiteX0" fmla="*/ 0 w 2292750"/>
              <a:gd name="connsiteY0" fmla="*/ 0 h 2292750"/>
              <a:gd name="connsiteX1" fmla="*/ 2292750 w 2292750"/>
              <a:gd name="connsiteY1" fmla="*/ 0 h 2292750"/>
              <a:gd name="connsiteX2" fmla="*/ 2292750 w 2292750"/>
              <a:gd name="connsiteY2" fmla="*/ 2292750 h 2292750"/>
              <a:gd name="connsiteX3" fmla="*/ 0 w 2292750"/>
              <a:gd name="connsiteY3" fmla="*/ 2292750 h 2292750"/>
            </a:gdLst>
            <a:ahLst/>
            <a:cxnLst>
              <a:cxn ang="0">
                <a:pos x="connsiteX0" y="connsiteY0"/>
              </a:cxn>
              <a:cxn ang="0">
                <a:pos x="connsiteX1" y="connsiteY1"/>
              </a:cxn>
              <a:cxn ang="0">
                <a:pos x="connsiteX2" y="connsiteY2"/>
              </a:cxn>
              <a:cxn ang="0">
                <a:pos x="connsiteX3" y="connsiteY3"/>
              </a:cxn>
            </a:cxnLst>
            <a:rect l="l" t="t" r="r" b="b"/>
            <a:pathLst>
              <a:path w="2292750" h="2292750">
                <a:moveTo>
                  <a:pt x="0" y="0"/>
                </a:moveTo>
                <a:lnTo>
                  <a:pt x="2292750" y="0"/>
                </a:lnTo>
                <a:lnTo>
                  <a:pt x="2292750" y="2292750"/>
                </a:lnTo>
                <a:lnTo>
                  <a:pt x="0" y="2292750"/>
                </a:lnTo>
                <a:close/>
              </a:path>
            </a:pathLst>
          </a:custGeom>
        </p:spPr>
        <p:txBody>
          <a:bodyPr wrap="square">
            <a:noAutofit/>
          </a:bodyPr>
          <a:lstStyle/>
          <a:p>
            <a:endParaRPr lang="en-US" dirty="0"/>
          </a:p>
        </p:txBody>
      </p:sp>
      <p:sp>
        <p:nvSpPr>
          <p:cNvPr id="23" name="Picture Placeholder 22"/>
          <p:cNvSpPr>
            <a:spLocks noGrp="1"/>
          </p:cNvSpPr>
          <p:nvPr>
            <p:ph type="pic" sz="quarter" idx="14"/>
          </p:nvPr>
        </p:nvSpPr>
        <p:spPr>
          <a:xfrm>
            <a:off x="6427439" y="3488917"/>
            <a:ext cx="2292750" cy="2292750"/>
          </a:xfrm>
          <a:custGeom>
            <a:avLst/>
            <a:gdLst>
              <a:gd name="connsiteX0" fmla="*/ 0 w 2292750"/>
              <a:gd name="connsiteY0" fmla="*/ 0 h 2292750"/>
              <a:gd name="connsiteX1" fmla="*/ 2292750 w 2292750"/>
              <a:gd name="connsiteY1" fmla="*/ 0 h 2292750"/>
              <a:gd name="connsiteX2" fmla="*/ 2292750 w 2292750"/>
              <a:gd name="connsiteY2" fmla="*/ 2292750 h 2292750"/>
              <a:gd name="connsiteX3" fmla="*/ 0 w 2292750"/>
              <a:gd name="connsiteY3" fmla="*/ 2292750 h 2292750"/>
            </a:gdLst>
            <a:ahLst/>
            <a:cxnLst>
              <a:cxn ang="0">
                <a:pos x="connsiteX0" y="connsiteY0"/>
              </a:cxn>
              <a:cxn ang="0">
                <a:pos x="connsiteX1" y="connsiteY1"/>
              </a:cxn>
              <a:cxn ang="0">
                <a:pos x="connsiteX2" y="connsiteY2"/>
              </a:cxn>
              <a:cxn ang="0">
                <a:pos x="connsiteX3" y="connsiteY3"/>
              </a:cxn>
            </a:cxnLst>
            <a:rect l="l" t="t" r="r" b="b"/>
            <a:pathLst>
              <a:path w="2292750" h="2292750">
                <a:moveTo>
                  <a:pt x="0" y="0"/>
                </a:moveTo>
                <a:lnTo>
                  <a:pt x="2292750" y="0"/>
                </a:lnTo>
                <a:lnTo>
                  <a:pt x="2292750" y="2292750"/>
                </a:lnTo>
                <a:lnTo>
                  <a:pt x="0" y="2292750"/>
                </a:lnTo>
                <a:close/>
              </a:path>
            </a:pathLst>
          </a:custGeom>
        </p:spPr>
        <p:txBody>
          <a:bodyPr wrap="square">
            <a:noAutofit/>
          </a:bodyPr>
          <a:lstStyle/>
          <a:p>
            <a:endParaRPr lang="en-US" dirty="0"/>
          </a:p>
        </p:txBody>
      </p:sp>
      <p:sp>
        <p:nvSpPr>
          <p:cNvPr id="24" name="Picture Placeholder 23"/>
          <p:cNvSpPr>
            <a:spLocks noGrp="1"/>
          </p:cNvSpPr>
          <p:nvPr>
            <p:ph type="pic" sz="quarter" idx="15"/>
          </p:nvPr>
        </p:nvSpPr>
        <p:spPr>
          <a:xfrm>
            <a:off x="8845680" y="3488917"/>
            <a:ext cx="2292750" cy="2292750"/>
          </a:xfrm>
          <a:custGeom>
            <a:avLst/>
            <a:gdLst>
              <a:gd name="connsiteX0" fmla="*/ 0 w 2292750"/>
              <a:gd name="connsiteY0" fmla="*/ 0 h 2292750"/>
              <a:gd name="connsiteX1" fmla="*/ 2292750 w 2292750"/>
              <a:gd name="connsiteY1" fmla="*/ 0 h 2292750"/>
              <a:gd name="connsiteX2" fmla="*/ 2292750 w 2292750"/>
              <a:gd name="connsiteY2" fmla="*/ 2292750 h 2292750"/>
              <a:gd name="connsiteX3" fmla="*/ 0 w 2292750"/>
              <a:gd name="connsiteY3" fmla="*/ 2292750 h 2292750"/>
            </a:gdLst>
            <a:ahLst/>
            <a:cxnLst>
              <a:cxn ang="0">
                <a:pos x="connsiteX0" y="connsiteY0"/>
              </a:cxn>
              <a:cxn ang="0">
                <a:pos x="connsiteX1" y="connsiteY1"/>
              </a:cxn>
              <a:cxn ang="0">
                <a:pos x="connsiteX2" y="connsiteY2"/>
              </a:cxn>
              <a:cxn ang="0">
                <a:pos x="connsiteX3" y="connsiteY3"/>
              </a:cxn>
            </a:cxnLst>
            <a:rect l="l" t="t" r="r" b="b"/>
            <a:pathLst>
              <a:path w="2292750" h="2292750">
                <a:moveTo>
                  <a:pt x="0" y="0"/>
                </a:moveTo>
                <a:lnTo>
                  <a:pt x="2292750" y="0"/>
                </a:lnTo>
                <a:lnTo>
                  <a:pt x="2292750" y="2292750"/>
                </a:lnTo>
                <a:lnTo>
                  <a:pt x="0" y="2292750"/>
                </a:lnTo>
                <a:close/>
              </a:path>
            </a:pathLst>
          </a:custGeom>
        </p:spPr>
        <p:txBody>
          <a:bodyPr wrap="square">
            <a:noAutofit/>
          </a:bodyPr>
          <a:lstStyle/>
          <a:p>
            <a:endParaRPr lang="en-US" dirty="0"/>
          </a:p>
        </p:txBody>
      </p:sp>
    </p:spTree>
    <p:extLst>
      <p:ext uri="{BB962C8B-B14F-4D97-AF65-F5344CB8AC3E}">
        <p14:creationId xmlns:p14="http://schemas.microsoft.com/office/powerpoint/2010/main" val="23375404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3363686" y="358346"/>
            <a:ext cx="6226629" cy="3527854"/>
          </a:xfrm>
          <a:custGeom>
            <a:avLst/>
            <a:gdLst>
              <a:gd name="connsiteX0" fmla="*/ 0 w 6226629"/>
              <a:gd name="connsiteY0" fmla="*/ 0 h 3527854"/>
              <a:gd name="connsiteX1" fmla="*/ 6226629 w 6226629"/>
              <a:gd name="connsiteY1" fmla="*/ 0 h 3527854"/>
              <a:gd name="connsiteX2" fmla="*/ 6226629 w 6226629"/>
              <a:gd name="connsiteY2" fmla="*/ 3527854 h 3527854"/>
              <a:gd name="connsiteX3" fmla="*/ 0 w 6226629"/>
              <a:gd name="connsiteY3" fmla="*/ 3527854 h 3527854"/>
            </a:gdLst>
            <a:ahLst/>
            <a:cxnLst>
              <a:cxn ang="0">
                <a:pos x="connsiteX0" y="connsiteY0"/>
              </a:cxn>
              <a:cxn ang="0">
                <a:pos x="connsiteX1" y="connsiteY1"/>
              </a:cxn>
              <a:cxn ang="0">
                <a:pos x="connsiteX2" y="connsiteY2"/>
              </a:cxn>
              <a:cxn ang="0">
                <a:pos x="connsiteX3" y="connsiteY3"/>
              </a:cxn>
            </a:cxnLst>
            <a:rect l="l" t="t" r="r" b="b"/>
            <a:pathLst>
              <a:path w="6226629" h="3527854">
                <a:moveTo>
                  <a:pt x="0" y="0"/>
                </a:moveTo>
                <a:lnTo>
                  <a:pt x="6226629" y="0"/>
                </a:lnTo>
                <a:lnTo>
                  <a:pt x="6226629" y="3527854"/>
                </a:lnTo>
                <a:lnTo>
                  <a:pt x="0" y="3527854"/>
                </a:lnTo>
                <a:close/>
              </a:path>
            </a:pathLst>
          </a:custGeom>
        </p:spPr>
        <p:txBody>
          <a:bodyPr wrap="square">
            <a:noAutofit/>
          </a:bodyPr>
          <a:lstStyle/>
          <a:p>
            <a:endParaRPr lang="en-US" dirty="0"/>
          </a:p>
        </p:txBody>
      </p:sp>
      <p:sp>
        <p:nvSpPr>
          <p:cNvPr id="17" name="Picture Placeholder 16"/>
          <p:cNvSpPr>
            <a:spLocks noGrp="1"/>
          </p:cNvSpPr>
          <p:nvPr>
            <p:ph type="pic" sz="quarter" idx="11"/>
          </p:nvPr>
        </p:nvSpPr>
        <p:spPr>
          <a:xfrm>
            <a:off x="5312230" y="4037717"/>
            <a:ext cx="4278084" cy="3429883"/>
          </a:xfrm>
          <a:custGeom>
            <a:avLst/>
            <a:gdLst>
              <a:gd name="connsiteX0" fmla="*/ 0 w 4278084"/>
              <a:gd name="connsiteY0" fmla="*/ 0 h 3429883"/>
              <a:gd name="connsiteX1" fmla="*/ 4278084 w 4278084"/>
              <a:gd name="connsiteY1" fmla="*/ 0 h 3429883"/>
              <a:gd name="connsiteX2" fmla="*/ 4278084 w 4278084"/>
              <a:gd name="connsiteY2" fmla="*/ 3429883 h 3429883"/>
              <a:gd name="connsiteX3" fmla="*/ 0 w 4278084"/>
              <a:gd name="connsiteY3" fmla="*/ 3429883 h 3429883"/>
            </a:gdLst>
            <a:ahLst/>
            <a:cxnLst>
              <a:cxn ang="0">
                <a:pos x="connsiteX0" y="connsiteY0"/>
              </a:cxn>
              <a:cxn ang="0">
                <a:pos x="connsiteX1" y="connsiteY1"/>
              </a:cxn>
              <a:cxn ang="0">
                <a:pos x="connsiteX2" y="connsiteY2"/>
              </a:cxn>
              <a:cxn ang="0">
                <a:pos x="connsiteX3" y="connsiteY3"/>
              </a:cxn>
            </a:cxnLst>
            <a:rect l="l" t="t" r="r" b="b"/>
            <a:pathLst>
              <a:path w="4278084" h="3429883">
                <a:moveTo>
                  <a:pt x="0" y="0"/>
                </a:moveTo>
                <a:lnTo>
                  <a:pt x="4278084" y="0"/>
                </a:lnTo>
                <a:lnTo>
                  <a:pt x="4278084" y="3429883"/>
                </a:lnTo>
                <a:lnTo>
                  <a:pt x="0" y="3429883"/>
                </a:lnTo>
                <a:close/>
              </a:path>
            </a:pathLst>
          </a:custGeom>
        </p:spPr>
        <p:txBody>
          <a:bodyPr wrap="square">
            <a:noAutofit/>
          </a:bodyPr>
          <a:lstStyle/>
          <a:p>
            <a:endParaRPr lang="en-US" dirty="0"/>
          </a:p>
        </p:txBody>
      </p:sp>
      <p:sp>
        <p:nvSpPr>
          <p:cNvPr id="19" name="Picture Placeholder 18"/>
          <p:cNvSpPr>
            <a:spLocks noGrp="1"/>
          </p:cNvSpPr>
          <p:nvPr>
            <p:ph type="pic" sz="quarter" idx="12"/>
          </p:nvPr>
        </p:nvSpPr>
        <p:spPr>
          <a:xfrm>
            <a:off x="9744143" y="2219803"/>
            <a:ext cx="2447857" cy="3429883"/>
          </a:xfrm>
          <a:custGeom>
            <a:avLst/>
            <a:gdLst>
              <a:gd name="connsiteX0" fmla="*/ 0 w 2447857"/>
              <a:gd name="connsiteY0" fmla="*/ 0 h 3429883"/>
              <a:gd name="connsiteX1" fmla="*/ 2447857 w 2447857"/>
              <a:gd name="connsiteY1" fmla="*/ 0 h 3429883"/>
              <a:gd name="connsiteX2" fmla="*/ 2447857 w 2447857"/>
              <a:gd name="connsiteY2" fmla="*/ 3429883 h 3429883"/>
              <a:gd name="connsiteX3" fmla="*/ 0 w 2447857"/>
              <a:gd name="connsiteY3" fmla="*/ 3429883 h 3429883"/>
            </a:gdLst>
            <a:ahLst/>
            <a:cxnLst>
              <a:cxn ang="0">
                <a:pos x="connsiteX0" y="connsiteY0"/>
              </a:cxn>
              <a:cxn ang="0">
                <a:pos x="connsiteX1" y="connsiteY1"/>
              </a:cxn>
              <a:cxn ang="0">
                <a:pos x="connsiteX2" y="connsiteY2"/>
              </a:cxn>
              <a:cxn ang="0">
                <a:pos x="connsiteX3" y="connsiteY3"/>
              </a:cxn>
            </a:cxnLst>
            <a:rect l="l" t="t" r="r" b="b"/>
            <a:pathLst>
              <a:path w="2447857" h="3429883">
                <a:moveTo>
                  <a:pt x="0" y="0"/>
                </a:moveTo>
                <a:lnTo>
                  <a:pt x="2447857" y="0"/>
                </a:lnTo>
                <a:lnTo>
                  <a:pt x="2447857" y="3429883"/>
                </a:lnTo>
                <a:lnTo>
                  <a:pt x="0" y="3429883"/>
                </a:lnTo>
                <a:close/>
              </a:path>
            </a:pathLst>
          </a:custGeom>
        </p:spPr>
        <p:txBody>
          <a:bodyPr wrap="square">
            <a:noAutofit/>
          </a:bodyPr>
          <a:lstStyle/>
          <a:p>
            <a:endParaRPr lang="en-US" dirty="0"/>
          </a:p>
        </p:txBody>
      </p:sp>
      <p:sp>
        <p:nvSpPr>
          <p:cNvPr id="18" name="Picture Placeholder 17"/>
          <p:cNvSpPr>
            <a:spLocks noGrp="1"/>
          </p:cNvSpPr>
          <p:nvPr>
            <p:ph type="pic" sz="quarter" idx="13"/>
          </p:nvPr>
        </p:nvSpPr>
        <p:spPr>
          <a:xfrm>
            <a:off x="9744143" y="358346"/>
            <a:ext cx="2447857" cy="1709940"/>
          </a:xfrm>
          <a:custGeom>
            <a:avLst/>
            <a:gdLst>
              <a:gd name="connsiteX0" fmla="*/ 0 w 2447857"/>
              <a:gd name="connsiteY0" fmla="*/ 0 h 1709940"/>
              <a:gd name="connsiteX1" fmla="*/ 2447857 w 2447857"/>
              <a:gd name="connsiteY1" fmla="*/ 0 h 1709940"/>
              <a:gd name="connsiteX2" fmla="*/ 2447857 w 2447857"/>
              <a:gd name="connsiteY2" fmla="*/ 1709940 h 1709940"/>
              <a:gd name="connsiteX3" fmla="*/ 0 w 2447857"/>
              <a:gd name="connsiteY3" fmla="*/ 1709940 h 1709940"/>
            </a:gdLst>
            <a:ahLst/>
            <a:cxnLst>
              <a:cxn ang="0">
                <a:pos x="connsiteX0" y="connsiteY0"/>
              </a:cxn>
              <a:cxn ang="0">
                <a:pos x="connsiteX1" y="connsiteY1"/>
              </a:cxn>
              <a:cxn ang="0">
                <a:pos x="connsiteX2" y="connsiteY2"/>
              </a:cxn>
              <a:cxn ang="0">
                <a:pos x="connsiteX3" y="connsiteY3"/>
              </a:cxn>
            </a:cxnLst>
            <a:rect l="l" t="t" r="r" b="b"/>
            <a:pathLst>
              <a:path w="2447857" h="1709940">
                <a:moveTo>
                  <a:pt x="0" y="0"/>
                </a:moveTo>
                <a:lnTo>
                  <a:pt x="2447857" y="0"/>
                </a:lnTo>
                <a:lnTo>
                  <a:pt x="2447857" y="1709940"/>
                </a:lnTo>
                <a:lnTo>
                  <a:pt x="0" y="1709940"/>
                </a:lnTo>
                <a:close/>
              </a:path>
            </a:pathLst>
          </a:custGeom>
        </p:spPr>
        <p:txBody>
          <a:bodyPr wrap="square">
            <a:noAutofit/>
          </a:bodyPr>
          <a:lstStyle/>
          <a:p>
            <a:endParaRPr lang="en-US" dirty="0"/>
          </a:p>
        </p:txBody>
      </p:sp>
    </p:spTree>
    <p:extLst>
      <p:ext uri="{BB962C8B-B14F-4D97-AF65-F5344CB8AC3E}">
        <p14:creationId xmlns:p14="http://schemas.microsoft.com/office/powerpoint/2010/main" val="4275685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4071257" y="702894"/>
            <a:ext cx="7282543" cy="5452213"/>
          </a:xfrm>
          <a:custGeom>
            <a:avLst/>
            <a:gdLst>
              <a:gd name="connsiteX0" fmla="*/ 3868838 w 7282543"/>
              <a:gd name="connsiteY0" fmla="*/ 3467804 h 5452213"/>
              <a:gd name="connsiteX1" fmla="*/ 6440201 w 7282543"/>
              <a:gd name="connsiteY1" fmla="*/ 3467804 h 5452213"/>
              <a:gd name="connsiteX2" fmla="*/ 6440201 w 7282543"/>
              <a:gd name="connsiteY2" fmla="*/ 4823489 h 5452213"/>
              <a:gd name="connsiteX3" fmla="*/ 3868838 w 7282543"/>
              <a:gd name="connsiteY3" fmla="*/ 4823489 h 5452213"/>
              <a:gd name="connsiteX4" fmla="*/ 0 w 7282543"/>
              <a:gd name="connsiteY4" fmla="*/ 2829256 h 5452213"/>
              <a:gd name="connsiteX5" fmla="*/ 3768376 w 7282543"/>
              <a:gd name="connsiteY5" fmla="*/ 2829256 h 5452213"/>
              <a:gd name="connsiteX6" fmla="*/ 3768376 w 7282543"/>
              <a:gd name="connsiteY6" fmla="*/ 5452213 h 5452213"/>
              <a:gd name="connsiteX7" fmla="*/ 0 w 7282543"/>
              <a:gd name="connsiteY7" fmla="*/ 5452213 h 5452213"/>
              <a:gd name="connsiteX8" fmla="*/ 3868837 w 7282543"/>
              <a:gd name="connsiteY8" fmla="*/ 1552161 h 5452213"/>
              <a:gd name="connsiteX9" fmla="*/ 7282543 w 7282543"/>
              <a:gd name="connsiteY9" fmla="*/ 1552161 h 5452213"/>
              <a:gd name="connsiteX10" fmla="*/ 7282543 w 7282543"/>
              <a:gd name="connsiteY10" fmla="*/ 3359741 h 5452213"/>
              <a:gd name="connsiteX11" fmla="*/ 3868837 w 7282543"/>
              <a:gd name="connsiteY11" fmla="*/ 3359741 h 5452213"/>
              <a:gd name="connsiteX12" fmla="*/ 1296765 w 7282543"/>
              <a:gd name="connsiteY12" fmla="*/ 697490 h 5452213"/>
              <a:gd name="connsiteX13" fmla="*/ 3768377 w 7282543"/>
              <a:gd name="connsiteY13" fmla="*/ 697490 h 5452213"/>
              <a:gd name="connsiteX14" fmla="*/ 3768377 w 7282543"/>
              <a:gd name="connsiteY14" fmla="*/ 2711369 h 5452213"/>
              <a:gd name="connsiteX15" fmla="*/ 1296765 w 7282543"/>
              <a:gd name="connsiteY15" fmla="*/ 2711369 h 5452213"/>
              <a:gd name="connsiteX16" fmla="*/ 3868839 w 7282543"/>
              <a:gd name="connsiteY16" fmla="*/ 0 h 5452213"/>
              <a:gd name="connsiteX17" fmla="*/ 5952529 w 7282543"/>
              <a:gd name="connsiteY17" fmla="*/ 0 h 5452213"/>
              <a:gd name="connsiteX18" fmla="*/ 5952529 w 7282543"/>
              <a:gd name="connsiteY18" fmla="*/ 1444098 h 5452213"/>
              <a:gd name="connsiteX19" fmla="*/ 3868839 w 7282543"/>
              <a:gd name="connsiteY19" fmla="*/ 1444098 h 545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82543" h="5452213">
                <a:moveTo>
                  <a:pt x="3868838" y="3467804"/>
                </a:moveTo>
                <a:lnTo>
                  <a:pt x="6440201" y="3467804"/>
                </a:lnTo>
                <a:lnTo>
                  <a:pt x="6440201" y="4823489"/>
                </a:lnTo>
                <a:lnTo>
                  <a:pt x="3868838" y="4823489"/>
                </a:lnTo>
                <a:close/>
                <a:moveTo>
                  <a:pt x="0" y="2829256"/>
                </a:moveTo>
                <a:lnTo>
                  <a:pt x="3768376" y="2829256"/>
                </a:lnTo>
                <a:lnTo>
                  <a:pt x="3768376" y="5452213"/>
                </a:lnTo>
                <a:lnTo>
                  <a:pt x="0" y="5452213"/>
                </a:lnTo>
                <a:close/>
                <a:moveTo>
                  <a:pt x="3868837" y="1552161"/>
                </a:moveTo>
                <a:lnTo>
                  <a:pt x="7282543" y="1552161"/>
                </a:lnTo>
                <a:lnTo>
                  <a:pt x="7282543" y="3359741"/>
                </a:lnTo>
                <a:lnTo>
                  <a:pt x="3868837" y="3359741"/>
                </a:lnTo>
                <a:close/>
                <a:moveTo>
                  <a:pt x="1296765" y="697490"/>
                </a:moveTo>
                <a:lnTo>
                  <a:pt x="3768377" y="697490"/>
                </a:lnTo>
                <a:lnTo>
                  <a:pt x="3768377" y="2711369"/>
                </a:lnTo>
                <a:lnTo>
                  <a:pt x="1296765" y="2711369"/>
                </a:lnTo>
                <a:close/>
                <a:moveTo>
                  <a:pt x="3868839" y="0"/>
                </a:moveTo>
                <a:lnTo>
                  <a:pt x="5952529" y="0"/>
                </a:lnTo>
                <a:lnTo>
                  <a:pt x="5952529" y="1444098"/>
                </a:lnTo>
                <a:lnTo>
                  <a:pt x="3868839" y="1444098"/>
                </a:lnTo>
                <a:close/>
              </a:path>
            </a:pathLst>
          </a:custGeom>
        </p:spPr>
        <p:txBody>
          <a:bodyPr wrap="square">
            <a:noAutofit/>
          </a:bodyPr>
          <a:lstStyle/>
          <a:p>
            <a:endParaRPr lang="en-US" dirty="0"/>
          </a:p>
        </p:txBody>
      </p:sp>
    </p:spTree>
    <p:extLst>
      <p:ext uri="{BB962C8B-B14F-4D97-AF65-F5344CB8AC3E}">
        <p14:creationId xmlns:p14="http://schemas.microsoft.com/office/powerpoint/2010/main" val="276662490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17" name="Picture Placeholder 16"/>
          <p:cNvSpPr>
            <a:spLocks noGrp="1"/>
          </p:cNvSpPr>
          <p:nvPr>
            <p:ph type="pic" sz="quarter" idx="10"/>
          </p:nvPr>
        </p:nvSpPr>
        <p:spPr>
          <a:xfrm>
            <a:off x="0" y="0"/>
            <a:ext cx="3048000" cy="3429000"/>
          </a:xfrm>
          <a:custGeom>
            <a:avLst/>
            <a:gdLst>
              <a:gd name="connsiteX0" fmla="*/ 0 w 3048000"/>
              <a:gd name="connsiteY0" fmla="*/ 0 h 3429000"/>
              <a:gd name="connsiteX1" fmla="*/ 3048000 w 3048000"/>
              <a:gd name="connsiteY1" fmla="*/ 0 h 3429000"/>
              <a:gd name="connsiteX2" fmla="*/ 3048000 w 3048000"/>
              <a:gd name="connsiteY2" fmla="*/ 3429000 h 3429000"/>
              <a:gd name="connsiteX3" fmla="*/ 0 w 3048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048000" h="3429000">
                <a:moveTo>
                  <a:pt x="0" y="0"/>
                </a:moveTo>
                <a:lnTo>
                  <a:pt x="3048000" y="0"/>
                </a:lnTo>
                <a:lnTo>
                  <a:pt x="3048000" y="3429000"/>
                </a:lnTo>
                <a:lnTo>
                  <a:pt x="0" y="3429000"/>
                </a:lnTo>
                <a:close/>
              </a:path>
            </a:pathLst>
          </a:custGeom>
        </p:spPr>
        <p:txBody>
          <a:bodyPr wrap="square">
            <a:noAutofit/>
          </a:bodyPr>
          <a:lstStyle/>
          <a:p>
            <a:endParaRPr lang="en-US" dirty="0"/>
          </a:p>
        </p:txBody>
      </p:sp>
      <p:sp>
        <p:nvSpPr>
          <p:cNvPr id="18" name="Picture Placeholder 17"/>
          <p:cNvSpPr>
            <a:spLocks noGrp="1"/>
          </p:cNvSpPr>
          <p:nvPr>
            <p:ph type="pic" sz="quarter" idx="11"/>
          </p:nvPr>
        </p:nvSpPr>
        <p:spPr>
          <a:xfrm>
            <a:off x="3048000" y="0"/>
            <a:ext cx="3048000" cy="3429000"/>
          </a:xfrm>
          <a:custGeom>
            <a:avLst/>
            <a:gdLst>
              <a:gd name="connsiteX0" fmla="*/ 0 w 3048000"/>
              <a:gd name="connsiteY0" fmla="*/ 0 h 3429000"/>
              <a:gd name="connsiteX1" fmla="*/ 3048000 w 3048000"/>
              <a:gd name="connsiteY1" fmla="*/ 0 h 3429000"/>
              <a:gd name="connsiteX2" fmla="*/ 3048000 w 3048000"/>
              <a:gd name="connsiteY2" fmla="*/ 3429000 h 3429000"/>
              <a:gd name="connsiteX3" fmla="*/ 0 w 3048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048000" h="3429000">
                <a:moveTo>
                  <a:pt x="0" y="0"/>
                </a:moveTo>
                <a:lnTo>
                  <a:pt x="3048000" y="0"/>
                </a:lnTo>
                <a:lnTo>
                  <a:pt x="3048000" y="3429000"/>
                </a:lnTo>
                <a:lnTo>
                  <a:pt x="0" y="3429000"/>
                </a:lnTo>
                <a:close/>
              </a:path>
            </a:pathLst>
          </a:custGeom>
        </p:spPr>
        <p:txBody>
          <a:bodyPr wrap="square">
            <a:noAutofit/>
          </a:bodyPr>
          <a:lstStyle/>
          <a:p>
            <a:endParaRPr lang="en-US" dirty="0"/>
          </a:p>
        </p:txBody>
      </p:sp>
      <p:sp>
        <p:nvSpPr>
          <p:cNvPr id="19" name="Picture Placeholder 18"/>
          <p:cNvSpPr>
            <a:spLocks noGrp="1"/>
          </p:cNvSpPr>
          <p:nvPr>
            <p:ph type="pic" sz="quarter" idx="12"/>
          </p:nvPr>
        </p:nvSpPr>
        <p:spPr>
          <a:xfrm>
            <a:off x="0" y="3429000"/>
            <a:ext cx="3048000" cy="3429000"/>
          </a:xfrm>
          <a:custGeom>
            <a:avLst/>
            <a:gdLst>
              <a:gd name="connsiteX0" fmla="*/ 0 w 3048000"/>
              <a:gd name="connsiteY0" fmla="*/ 0 h 3429000"/>
              <a:gd name="connsiteX1" fmla="*/ 3048000 w 3048000"/>
              <a:gd name="connsiteY1" fmla="*/ 0 h 3429000"/>
              <a:gd name="connsiteX2" fmla="*/ 3048000 w 3048000"/>
              <a:gd name="connsiteY2" fmla="*/ 3429000 h 3429000"/>
              <a:gd name="connsiteX3" fmla="*/ 0 w 3048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048000" h="3429000">
                <a:moveTo>
                  <a:pt x="0" y="0"/>
                </a:moveTo>
                <a:lnTo>
                  <a:pt x="3048000" y="0"/>
                </a:lnTo>
                <a:lnTo>
                  <a:pt x="3048000" y="3429000"/>
                </a:lnTo>
                <a:lnTo>
                  <a:pt x="0" y="3429000"/>
                </a:lnTo>
                <a:close/>
              </a:path>
            </a:pathLst>
          </a:custGeom>
        </p:spPr>
        <p:txBody>
          <a:bodyPr wrap="square">
            <a:noAutofit/>
          </a:bodyPr>
          <a:lstStyle/>
          <a:p>
            <a:endParaRPr lang="en-US" dirty="0"/>
          </a:p>
        </p:txBody>
      </p:sp>
      <p:sp>
        <p:nvSpPr>
          <p:cNvPr id="16" name="Picture Placeholder 15"/>
          <p:cNvSpPr>
            <a:spLocks noGrp="1"/>
          </p:cNvSpPr>
          <p:nvPr>
            <p:ph type="pic" sz="quarter" idx="13"/>
          </p:nvPr>
        </p:nvSpPr>
        <p:spPr>
          <a:xfrm>
            <a:off x="3048000" y="3429000"/>
            <a:ext cx="3048000" cy="3429000"/>
          </a:xfrm>
          <a:custGeom>
            <a:avLst/>
            <a:gdLst>
              <a:gd name="connsiteX0" fmla="*/ 0 w 3048000"/>
              <a:gd name="connsiteY0" fmla="*/ 0 h 3429000"/>
              <a:gd name="connsiteX1" fmla="*/ 3048000 w 3048000"/>
              <a:gd name="connsiteY1" fmla="*/ 0 h 3429000"/>
              <a:gd name="connsiteX2" fmla="*/ 3048000 w 3048000"/>
              <a:gd name="connsiteY2" fmla="*/ 3429000 h 3429000"/>
              <a:gd name="connsiteX3" fmla="*/ 0 w 3048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048000" h="3429000">
                <a:moveTo>
                  <a:pt x="0" y="0"/>
                </a:moveTo>
                <a:lnTo>
                  <a:pt x="3048000" y="0"/>
                </a:lnTo>
                <a:lnTo>
                  <a:pt x="3048000" y="3429000"/>
                </a:lnTo>
                <a:lnTo>
                  <a:pt x="0" y="3429000"/>
                </a:lnTo>
                <a:close/>
              </a:path>
            </a:pathLst>
          </a:custGeom>
        </p:spPr>
        <p:txBody>
          <a:bodyPr wrap="square">
            <a:noAutofit/>
          </a:bodyPr>
          <a:lstStyle/>
          <a:p>
            <a:endParaRPr lang="en-US" dirty="0"/>
          </a:p>
        </p:txBody>
      </p:sp>
    </p:spTree>
    <p:extLst>
      <p:ext uri="{BB962C8B-B14F-4D97-AF65-F5344CB8AC3E}">
        <p14:creationId xmlns:p14="http://schemas.microsoft.com/office/powerpoint/2010/main" val="387194495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2514599" y="555172"/>
            <a:ext cx="3037115" cy="3657600"/>
          </a:xfrm>
          <a:custGeom>
            <a:avLst/>
            <a:gdLst>
              <a:gd name="connsiteX0" fmla="*/ 0 w 3037115"/>
              <a:gd name="connsiteY0" fmla="*/ 0 h 3657600"/>
              <a:gd name="connsiteX1" fmla="*/ 3037115 w 3037115"/>
              <a:gd name="connsiteY1" fmla="*/ 0 h 3657600"/>
              <a:gd name="connsiteX2" fmla="*/ 3037115 w 3037115"/>
              <a:gd name="connsiteY2" fmla="*/ 3657600 h 3657600"/>
              <a:gd name="connsiteX3" fmla="*/ 0 w 3037115"/>
              <a:gd name="connsiteY3" fmla="*/ 3657600 h 3657600"/>
            </a:gdLst>
            <a:ahLst/>
            <a:cxnLst>
              <a:cxn ang="0">
                <a:pos x="connsiteX0" y="connsiteY0"/>
              </a:cxn>
              <a:cxn ang="0">
                <a:pos x="connsiteX1" y="connsiteY1"/>
              </a:cxn>
              <a:cxn ang="0">
                <a:pos x="connsiteX2" y="connsiteY2"/>
              </a:cxn>
              <a:cxn ang="0">
                <a:pos x="connsiteX3" y="connsiteY3"/>
              </a:cxn>
            </a:cxnLst>
            <a:rect l="l" t="t" r="r" b="b"/>
            <a:pathLst>
              <a:path w="3037115" h="3657600">
                <a:moveTo>
                  <a:pt x="0" y="0"/>
                </a:moveTo>
                <a:lnTo>
                  <a:pt x="3037115" y="0"/>
                </a:lnTo>
                <a:lnTo>
                  <a:pt x="3037115" y="3657600"/>
                </a:lnTo>
                <a:lnTo>
                  <a:pt x="0" y="3657600"/>
                </a:lnTo>
                <a:close/>
              </a:path>
            </a:pathLst>
          </a:custGeom>
        </p:spPr>
        <p:txBody>
          <a:bodyPr wrap="square">
            <a:noAutofit/>
          </a:bodyPr>
          <a:lstStyle/>
          <a:p>
            <a:endParaRPr lang="en-US" dirty="0"/>
          </a:p>
        </p:txBody>
      </p:sp>
      <p:sp>
        <p:nvSpPr>
          <p:cNvPr id="11" name="Picture Placeholder 10"/>
          <p:cNvSpPr>
            <a:spLocks noGrp="1"/>
          </p:cNvSpPr>
          <p:nvPr>
            <p:ph type="pic" sz="quarter" idx="11"/>
          </p:nvPr>
        </p:nvSpPr>
        <p:spPr>
          <a:xfrm>
            <a:off x="6640286" y="555172"/>
            <a:ext cx="3037115" cy="3657600"/>
          </a:xfrm>
          <a:custGeom>
            <a:avLst/>
            <a:gdLst>
              <a:gd name="connsiteX0" fmla="*/ 0 w 3037115"/>
              <a:gd name="connsiteY0" fmla="*/ 0 h 3657600"/>
              <a:gd name="connsiteX1" fmla="*/ 3037115 w 3037115"/>
              <a:gd name="connsiteY1" fmla="*/ 0 h 3657600"/>
              <a:gd name="connsiteX2" fmla="*/ 3037115 w 3037115"/>
              <a:gd name="connsiteY2" fmla="*/ 3657600 h 3657600"/>
              <a:gd name="connsiteX3" fmla="*/ 0 w 3037115"/>
              <a:gd name="connsiteY3" fmla="*/ 3657600 h 3657600"/>
            </a:gdLst>
            <a:ahLst/>
            <a:cxnLst>
              <a:cxn ang="0">
                <a:pos x="connsiteX0" y="connsiteY0"/>
              </a:cxn>
              <a:cxn ang="0">
                <a:pos x="connsiteX1" y="connsiteY1"/>
              </a:cxn>
              <a:cxn ang="0">
                <a:pos x="connsiteX2" y="connsiteY2"/>
              </a:cxn>
              <a:cxn ang="0">
                <a:pos x="connsiteX3" y="connsiteY3"/>
              </a:cxn>
            </a:cxnLst>
            <a:rect l="l" t="t" r="r" b="b"/>
            <a:pathLst>
              <a:path w="3037115" h="3657600">
                <a:moveTo>
                  <a:pt x="0" y="0"/>
                </a:moveTo>
                <a:lnTo>
                  <a:pt x="3037115" y="0"/>
                </a:lnTo>
                <a:lnTo>
                  <a:pt x="3037115" y="3657600"/>
                </a:lnTo>
                <a:lnTo>
                  <a:pt x="0" y="3657600"/>
                </a:lnTo>
                <a:close/>
              </a:path>
            </a:pathLst>
          </a:custGeom>
        </p:spPr>
        <p:txBody>
          <a:bodyPr wrap="square">
            <a:noAutofit/>
          </a:bodyPr>
          <a:lstStyle/>
          <a:p>
            <a:endParaRPr lang="en-US" dirty="0"/>
          </a:p>
        </p:txBody>
      </p:sp>
    </p:spTree>
    <p:extLst>
      <p:ext uri="{BB962C8B-B14F-4D97-AF65-F5344CB8AC3E}">
        <p14:creationId xmlns:p14="http://schemas.microsoft.com/office/powerpoint/2010/main" val="384456490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585857" y="551089"/>
            <a:ext cx="5116286" cy="5755822"/>
          </a:xfrm>
          <a:custGeom>
            <a:avLst/>
            <a:gdLst>
              <a:gd name="connsiteX0" fmla="*/ 0 w 5116286"/>
              <a:gd name="connsiteY0" fmla="*/ 0 h 5755822"/>
              <a:gd name="connsiteX1" fmla="*/ 5116286 w 5116286"/>
              <a:gd name="connsiteY1" fmla="*/ 0 h 5755822"/>
              <a:gd name="connsiteX2" fmla="*/ 5116286 w 5116286"/>
              <a:gd name="connsiteY2" fmla="*/ 5755822 h 5755822"/>
              <a:gd name="connsiteX3" fmla="*/ 0 w 5116286"/>
              <a:gd name="connsiteY3" fmla="*/ 5755822 h 5755822"/>
            </a:gdLst>
            <a:ahLst/>
            <a:cxnLst>
              <a:cxn ang="0">
                <a:pos x="connsiteX0" y="connsiteY0"/>
              </a:cxn>
              <a:cxn ang="0">
                <a:pos x="connsiteX1" y="connsiteY1"/>
              </a:cxn>
              <a:cxn ang="0">
                <a:pos x="connsiteX2" y="connsiteY2"/>
              </a:cxn>
              <a:cxn ang="0">
                <a:pos x="connsiteX3" y="connsiteY3"/>
              </a:cxn>
            </a:cxnLst>
            <a:rect l="l" t="t" r="r" b="b"/>
            <a:pathLst>
              <a:path w="5116286" h="5755822">
                <a:moveTo>
                  <a:pt x="0" y="0"/>
                </a:moveTo>
                <a:lnTo>
                  <a:pt x="5116286" y="0"/>
                </a:lnTo>
                <a:lnTo>
                  <a:pt x="5116286" y="5755822"/>
                </a:lnTo>
                <a:lnTo>
                  <a:pt x="0" y="5755822"/>
                </a:lnTo>
                <a:close/>
              </a:path>
            </a:pathLst>
          </a:custGeom>
        </p:spPr>
        <p:txBody>
          <a:bodyPr wrap="square">
            <a:noAutofit/>
          </a:bodyPr>
          <a:lstStyle/>
          <a:p>
            <a:endParaRPr lang="en-US" dirty="0"/>
          </a:p>
        </p:txBody>
      </p:sp>
    </p:spTree>
    <p:extLst>
      <p:ext uri="{BB962C8B-B14F-4D97-AF65-F5344CB8AC3E}">
        <p14:creationId xmlns:p14="http://schemas.microsoft.com/office/powerpoint/2010/main" val="3296881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oleObject" Target="../embeddings/oleObject1.bin"/><Relationship Id="rId5" Type="http://schemas.openxmlformats.org/officeDocument/2006/relationships/slideLayout" Target="../slideLayouts/slideLayout5.xml"/><Relationship Id="rId10"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vmlDrawing" Target="../drawings/vmlDrawing1.vml"/><Relationship Id="rId14" Type="http://schemas.openxmlformats.org/officeDocument/2006/relationships/image" Target="../media/image3.sv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0.xml"/><Relationship Id="rId18" Type="http://schemas.openxmlformats.org/officeDocument/2006/relationships/slideLayout" Target="../slideLayouts/slideLayout25.xml"/><Relationship Id="rId26" Type="http://schemas.openxmlformats.org/officeDocument/2006/relationships/slideLayout" Target="../slideLayouts/slideLayout33.xml"/><Relationship Id="rId39" Type="http://schemas.openxmlformats.org/officeDocument/2006/relationships/slideLayout" Target="../slideLayouts/slideLayout46.xml"/><Relationship Id="rId21" Type="http://schemas.openxmlformats.org/officeDocument/2006/relationships/slideLayout" Target="../slideLayouts/slideLayout28.xml"/><Relationship Id="rId34" Type="http://schemas.openxmlformats.org/officeDocument/2006/relationships/slideLayout" Target="../slideLayouts/slideLayout41.xml"/><Relationship Id="rId42" Type="http://schemas.openxmlformats.org/officeDocument/2006/relationships/slideLayout" Target="../slideLayouts/slideLayout49.xml"/><Relationship Id="rId47" Type="http://schemas.openxmlformats.org/officeDocument/2006/relationships/slideLayout" Target="../slideLayouts/slideLayout54.xml"/><Relationship Id="rId50" Type="http://schemas.openxmlformats.org/officeDocument/2006/relationships/slideLayout" Target="../slideLayouts/slideLayout57.xml"/><Relationship Id="rId55" Type="http://schemas.openxmlformats.org/officeDocument/2006/relationships/image" Target="../media/image1.emf"/><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5" Type="http://schemas.openxmlformats.org/officeDocument/2006/relationships/slideLayout" Target="../slideLayouts/slideLayout32.xml"/><Relationship Id="rId33" Type="http://schemas.openxmlformats.org/officeDocument/2006/relationships/slideLayout" Target="../slideLayouts/slideLayout40.xml"/><Relationship Id="rId38" Type="http://schemas.openxmlformats.org/officeDocument/2006/relationships/slideLayout" Target="../slideLayouts/slideLayout45.xml"/><Relationship Id="rId46" Type="http://schemas.openxmlformats.org/officeDocument/2006/relationships/slideLayout" Target="../slideLayouts/slideLayout53.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29" Type="http://schemas.openxmlformats.org/officeDocument/2006/relationships/slideLayout" Target="../slideLayouts/slideLayout36.xml"/><Relationship Id="rId41" Type="http://schemas.openxmlformats.org/officeDocument/2006/relationships/slideLayout" Target="../slideLayouts/slideLayout48.xml"/><Relationship Id="rId54" Type="http://schemas.openxmlformats.org/officeDocument/2006/relationships/oleObject" Target="../embeddings/oleObject2.bin"/><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slideLayout" Target="../slideLayouts/slideLayout31.xml"/><Relationship Id="rId32" Type="http://schemas.openxmlformats.org/officeDocument/2006/relationships/slideLayout" Target="../slideLayouts/slideLayout39.xml"/><Relationship Id="rId37" Type="http://schemas.openxmlformats.org/officeDocument/2006/relationships/slideLayout" Target="../slideLayouts/slideLayout44.xml"/><Relationship Id="rId40" Type="http://schemas.openxmlformats.org/officeDocument/2006/relationships/slideLayout" Target="../slideLayouts/slideLayout47.xml"/><Relationship Id="rId45" Type="http://schemas.openxmlformats.org/officeDocument/2006/relationships/slideLayout" Target="../slideLayouts/slideLayout52.xml"/><Relationship Id="rId53" Type="http://schemas.openxmlformats.org/officeDocument/2006/relationships/tags" Target="../tags/tag3.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slideLayout" Target="../slideLayouts/slideLayout30.xml"/><Relationship Id="rId28" Type="http://schemas.openxmlformats.org/officeDocument/2006/relationships/slideLayout" Target="../slideLayouts/slideLayout35.xml"/><Relationship Id="rId36" Type="http://schemas.openxmlformats.org/officeDocument/2006/relationships/slideLayout" Target="../slideLayouts/slideLayout43.xml"/><Relationship Id="rId49" Type="http://schemas.openxmlformats.org/officeDocument/2006/relationships/slideLayout" Target="../slideLayouts/slideLayout56.xml"/><Relationship Id="rId57" Type="http://schemas.openxmlformats.org/officeDocument/2006/relationships/image" Target="../media/image3.svg"/><Relationship Id="rId10" Type="http://schemas.openxmlformats.org/officeDocument/2006/relationships/slideLayout" Target="../slideLayouts/slideLayout17.xml"/><Relationship Id="rId19" Type="http://schemas.openxmlformats.org/officeDocument/2006/relationships/slideLayout" Target="../slideLayouts/slideLayout26.xml"/><Relationship Id="rId31" Type="http://schemas.openxmlformats.org/officeDocument/2006/relationships/slideLayout" Target="../slideLayouts/slideLayout38.xml"/><Relationship Id="rId44" Type="http://schemas.openxmlformats.org/officeDocument/2006/relationships/slideLayout" Target="../slideLayouts/slideLayout51.xml"/><Relationship Id="rId52" Type="http://schemas.openxmlformats.org/officeDocument/2006/relationships/vmlDrawing" Target="../drawings/vmlDrawing2.v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 Id="rId27" Type="http://schemas.openxmlformats.org/officeDocument/2006/relationships/slideLayout" Target="../slideLayouts/slideLayout34.xml"/><Relationship Id="rId30" Type="http://schemas.openxmlformats.org/officeDocument/2006/relationships/slideLayout" Target="../slideLayouts/slideLayout37.xml"/><Relationship Id="rId35" Type="http://schemas.openxmlformats.org/officeDocument/2006/relationships/slideLayout" Target="../slideLayouts/slideLayout42.xml"/><Relationship Id="rId43" Type="http://schemas.openxmlformats.org/officeDocument/2006/relationships/slideLayout" Target="../slideLayouts/slideLayout50.xml"/><Relationship Id="rId48" Type="http://schemas.openxmlformats.org/officeDocument/2006/relationships/slideLayout" Target="../slideLayouts/slideLayout55.xml"/><Relationship Id="rId56" Type="http://schemas.openxmlformats.org/officeDocument/2006/relationships/image" Target="../media/image2.png"/><Relationship Id="rId8" Type="http://schemas.openxmlformats.org/officeDocument/2006/relationships/slideLayout" Target="../slideLayouts/slideLayout15.xml"/><Relationship Id="rId51" Type="http://schemas.openxmlformats.org/officeDocument/2006/relationships/theme" Target="../theme/theme2.xml"/><Relationship Id="rId3"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image" Target="../media/image3.svg"/><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image" Target="../media/image2.png"/><Relationship Id="rId5" Type="http://schemas.openxmlformats.org/officeDocument/2006/relationships/slideLayout" Target="../slideLayouts/slideLayout62.xml"/><Relationship Id="rId10" Type="http://schemas.openxmlformats.org/officeDocument/2006/relationships/theme" Target="../theme/theme3.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slideLayout" Target="../slideLayouts/slideLayout92.xml"/><Relationship Id="rId39" Type="http://schemas.openxmlformats.org/officeDocument/2006/relationships/slideLayout" Target="../slideLayouts/slideLayout105.xml"/><Relationship Id="rId3" Type="http://schemas.openxmlformats.org/officeDocument/2006/relationships/slideLayout" Target="../slideLayouts/slideLayout69.xml"/><Relationship Id="rId21" Type="http://schemas.openxmlformats.org/officeDocument/2006/relationships/slideLayout" Target="../slideLayouts/slideLayout87.xml"/><Relationship Id="rId34" Type="http://schemas.openxmlformats.org/officeDocument/2006/relationships/slideLayout" Target="../slideLayouts/slideLayout100.xml"/><Relationship Id="rId42" Type="http://schemas.openxmlformats.org/officeDocument/2006/relationships/slideLayout" Target="../slideLayouts/slideLayout108.xml"/><Relationship Id="rId47" Type="http://schemas.openxmlformats.org/officeDocument/2006/relationships/slideLayout" Target="../slideLayouts/slideLayout113.xml"/><Relationship Id="rId50" Type="http://schemas.openxmlformats.org/officeDocument/2006/relationships/slideLayout" Target="../slideLayouts/slideLayout116.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33" Type="http://schemas.openxmlformats.org/officeDocument/2006/relationships/slideLayout" Target="../slideLayouts/slideLayout99.xml"/><Relationship Id="rId38" Type="http://schemas.openxmlformats.org/officeDocument/2006/relationships/slideLayout" Target="../slideLayouts/slideLayout104.xml"/><Relationship Id="rId46" Type="http://schemas.openxmlformats.org/officeDocument/2006/relationships/slideLayout" Target="../slideLayouts/slideLayout112.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29" Type="http://schemas.openxmlformats.org/officeDocument/2006/relationships/slideLayout" Target="../slideLayouts/slideLayout95.xml"/><Relationship Id="rId41" Type="http://schemas.openxmlformats.org/officeDocument/2006/relationships/slideLayout" Target="../slideLayouts/slideLayout107.xml"/><Relationship Id="rId54" Type="http://schemas.openxmlformats.org/officeDocument/2006/relationships/image" Target="../media/image3.sv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32" Type="http://schemas.openxmlformats.org/officeDocument/2006/relationships/slideLayout" Target="../slideLayouts/slideLayout98.xml"/><Relationship Id="rId37" Type="http://schemas.openxmlformats.org/officeDocument/2006/relationships/slideLayout" Target="../slideLayouts/slideLayout103.xml"/><Relationship Id="rId40" Type="http://schemas.openxmlformats.org/officeDocument/2006/relationships/slideLayout" Target="../slideLayouts/slideLayout106.xml"/><Relationship Id="rId45" Type="http://schemas.openxmlformats.org/officeDocument/2006/relationships/slideLayout" Target="../slideLayouts/slideLayout111.xml"/><Relationship Id="rId53" Type="http://schemas.openxmlformats.org/officeDocument/2006/relationships/image" Target="../media/image2.png"/><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slideLayout" Target="../slideLayouts/slideLayout94.xml"/><Relationship Id="rId36" Type="http://schemas.openxmlformats.org/officeDocument/2006/relationships/slideLayout" Target="../slideLayouts/slideLayout102.xml"/><Relationship Id="rId49" Type="http://schemas.openxmlformats.org/officeDocument/2006/relationships/slideLayout" Target="../slideLayouts/slideLayout115.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31" Type="http://schemas.openxmlformats.org/officeDocument/2006/relationships/slideLayout" Target="../slideLayouts/slideLayout97.xml"/><Relationship Id="rId44" Type="http://schemas.openxmlformats.org/officeDocument/2006/relationships/slideLayout" Target="../slideLayouts/slideLayout110.xml"/><Relationship Id="rId52" Type="http://schemas.openxmlformats.org/officeDocument/2006/relationships/theme" Target="../theme/theme4.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slideLayout" Target="../slideLayouts/slideLayout93.xml"/><Relationship Id="rId30" Type="http://schemas.openxmlformats.org/officeDocument/2006/relationships/slideLayout" Target="../slideLayouts/slideLayout96.xml"/><Relationship Id="rId35" Type="http://schemas.openxmlformats.org/officeDocument/2006/relationships/slideLayout" Target="../slideLayouts/slideLayout101.xml"/><Relationship Id="rId43" Type="http://schemas.openxmlformats.org/officeDocument/2006/relationships/slideLayout" Target="../slideLayouts/slideLayout109.xml"/><Relationship Id="rId48" Type="http://schemas.openxmlformats.org/officeDocument/2006/relationships/slideLayout" Target="../slideLayouts/slideLayout114.xml"/><Relationship Id="rId8" Type="http://schemas.openxmlformats.org/officeDocument/2006/relationships/slideLayout" Target="../slideLayouts/slideLayout74.xml"/><Relationship Id="rId51"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7BCC907-A4D7-4113-BE4F-D3672E6417AA}"/>
              </a:ext>
            </a:extLst>
          </p:cNvPr>
          <p:cNvGraphicFramePr>
            <a:graphicFrameLocks noChangeAspect="1"/>
          </p:cNvGraphicFramePr>
          <p:nvPr userDrawn="1">
            <p:custDataLst>
              <p:tags r:id="rId10"/>
            </p:custDataLst>
            <p:extLst>
              <p:ext uri="{D42A27DB-BD31-4B8C-83A1-F6EECF244321}">
                <p14:modId xmlns:p14="http://schemas.microsoft.com/office/powerpoint/2010/main" val="5987077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6" name="think-cell Slide" r:id="rId11" imgW="395" imgH="394" progId="TCLayout.ActiveDocument.1">
                  <p:embed/>
                </p:oleObj>
              </mc:Choice>
              <mc:Fallback>
                <p:oleObj name="think-cell Slide" r:id="rId11" imgW="395" imgH="394" progId="TCLayout.ActiveDocument.1">
                  <p:embed/>
                  <p:pic>
                    <p:nvPicPr>
                      <p:cNvPr id="9" name="Object 8" hidden="1">
                        <a:extLst>
                          <a:ext uri="{FF2B5EF4-FFF2-40B4-BE49-F238E27FC236}">
                            <a16:creationId xmlns:a16="http://schemas.microsoft.com/office/drawing/2014/main" id="{97BCC907-A4D7-4113-BE4F-D3672E6417AA}"/>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DC8E6ECB-9787-EE4A-92DC-71C330837140}"/>
              </a:ext>
            </a:extLst>
          </p:cNvPr>
          <p:cNvSpPr>
            <a:spLocks noGrp="1"/>
          </p:cNvSpPr>
          <p:nvPr>
            <p:ph type="title"/>
          </p:nvPr>
        </p:nvSpPr>
        <p:spPr>
          <a:xfrm>
            <a:off x="1645920" y="1643942"/>
            <a:ext cx="9825679" cy="443198"/>
          </a:xfrm>
          <a:prstGeom prst="rect">
            <a:avLst/>
          </a:prstGeom>
        </p:spPr>
        <p:txBody>
          <a:bodyPr vert="horz" lIns="0" tIns="0" rIns="0" bIns="0" rtlCol="0" anchor="t">
            <a:spAutoFit/>
          </a:bodyPr>
          <a:lstStyle/>
          <a:p>
            <a:r>
              <a:rPr lang="en-US"/>
              <a:t>CLICK TO EDIT MASTER TITLE STYLE</a:t>
            </a:r>
          </a:p>
        </p:txBody>
      </p:sp>
      <p:sp>
        <p:nvSpPr>
          <p:cNvPr id="3" name="Text Placeholder 2">
            <a:extLst>
              <a:ext uri="{FF2B5EF4-FFF2-40B4-BE49-F238E27FC236}">
                <a16:creationId xmlns:a16="http://schemas.microsoft.com/office/drawing/2014/main" id="{A6129104-8B57-674B-B126-3ACFDB789E63}"/>
              </a:ext>
            </a:extLst>
          </p:cNvPr>
          <p:cNvSpPr>
            <a:spLocks noGrp="1"/>
          </p:cNvSpPr>
          <p:nvPr>
            <p:ph type="body" idx="1"/>
          </p:nvPr>
        </p:nvSpPr>
        <p:spPr>
          <a:xfrm>
            <a:off x="1645920" y="2463414"/>
            <a:ext cx="6498672" cy="3175485"/>
          </a:xfrm>
          <a:prstGeom prst="rect">
            <a:avLst/>
          </a:prstGeom>
        </p:spPr>
        <p:txBody>
          <a:bodyPr vert="horz" wrap="non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73E5129F-A905-416A-9E90-68DFCE75722E}"/>
              </a:ext>
            </a:extLst>
          </p:cNvPr>
          <p:cNvCxnSpPr>
            <a:cxnSpLocks/>
          </p:cNvCxnSpPr>
          <p:nvPr userDrawn="1"/>
        </p:nvCxnSpPr>
        <p:spPr>
          <a:xfrm>
            <a:off x="903457" y="0"/>
            <a:ext cx="0" cy="6858000"/>
          </a:xfrm>
          <a:prstGeom prst="line">
            <a:avLst/>
          </a:prstGeom>
          <a:ln>
            <a:solidFill>
              <a:srgbClr val="0E0905"/>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0FA478A4-0C6B-4712-9179-B8210F1174E2}"/>
              </a:ext>
            </a:extLst>
          </p:cNvPr>
          <p:cNvGrpSpPr/>
          <p:nvPr userDrawn="1"/>
        </p:nvGrpSpPr>
        <p:grpSpPr>
          <a:xfrm>
            <a:off x="256795" y="521208"/>
            <a:ext cx="404446" cy="4959010"/>
            <a:chOff x="256794" y="521208"/>
            <a:chExt cx="404446" cy="4959010"/>
          </a:xfrm>
        </p:grpSpPr>
        <p:sp>
          <p:nvSpPr>
            <p:cNvPr id="6" name="TextBox 5">
              <a:extLst>
                <a:ext uri="{FF2B5EF4-FFF2-40B4-BE49-F238E27FC236}">
                  <a16:creationId xmlns:a16="http://schemas.microsoft.com/office/drawing/2014/main" id="{EEBFEEFE-D452-4618-BC25-3DABE1E8AABF}"/>
                </a:ext>
              </a:extLst>
            </p:cNvPr>
            <p:cNvSpPr txBox="1"/>
            <p:nvPr userDrawn="1"/>
          </p:nvSpPr>
          <p:spPr>
            <a:xfrm rot="16200000">
              <a:off x="-470828" y="4442651"/>
              <a:ext cx="1859690" cy="215444"/>
            </a:xfrm>
            <a:prstGeom prst="rect">
              <a:avLst/>
            </a:prstGeom>
            <a:noFill/>
          </p:spPr>
          <p:txBody>
            <a:bodyPr wrap="square" rtlCol="0">
              <a:spAutoFit/>
            </a:bodyPr>
            <a:lstStyle/>
            <a:p>
              <a:r>
                <a:rPr lang="en-US" sz="800" spc="300" dirty="0">
                  <a:solidFill>
                    <a:schemeClr val="tx2"/>
                  </a:solidFill>
                  <a:latin typeface="HP Simplified Light" panose="020B0404020204020204" pitchFamily="34" charset="0"/>
                </a:rPr>
                <a:t>HP WOLF SECURITY</a:t>
              </a:r>
            </a:p>
          </p:txBody>
        </p:sp>
        <p:pic>
          <p:nvPicPr>
            <p:cNvPr id="7" name="Graphic 6">
              <a:extLst>
                <a:ext uri="{FF2B5EF4-FFF2-40B4-BE49-F238E27FC236}">
                  <a16:creationId xmlns:a16="http://schemas.microsoft.com/office/drawing/2014/main" id="{2C5B29AB-ECCD-4EE8-AA25-D064183086A0}"/>
                </a:ext>
              </a:extLst>
            </p:cNvPr>
            <p:cNvPicPr>
              <a:picLocks noChangeAspect="1"/>
            </p:cNvPicPr>
            <p:nvPr userDrawn="1"/>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256794" y="521208"/>
              <a:ext cx="404446" cy="914400"/>
            </a:xfrm>
            <a:prstGeom prst="rect">
              <a:avLst/>
            </a:prstGeom>
          </p:spPr>
        </p:pic>
      </p:grpSp>
    </p:spTree>
    <p:extLst>
      <p:ext uri="{BB962C8B-B14F-4D97-AF65-F5344CB8AC3E}">
        <p14:creationId xmlns:p14="http://schemas.microsoft.com/office/powerpoint/2010/main" val="3458306175"/>
      </p:ext>
    </p:extLst>
  </p:cSld>
  <p:clrMap bg1="lt1" tx1="dk1" bg2="lt2" tx2="dk2" accent1="accent1" accent2="accent2" accent3="accent3" accent4="accent4" accent5="accent5" accent6="accent6" hlink="hlink" folHlink="folHlink"/>
  <p:sldLayoutIdLst>
    <p:sldLayoutId id="2147485834" r:id="rId1"/>
    <p:sldLayoutId id="2147485999" r:id="rId2"/>
    <p:sldLayoutId id="2147486003" r:id="rId3"/>
    <p:sldLayoutId id="2147486004" r:id="rId4"/>
    <p:sldLayoutId id="2147486007" r:id="rId5"/>
    <p:sldLayoutId id="2147486009" r:id="rId6"/>
    <p:sldLayoutId id="2147486013" r:id="rId7"/>
  </p:sldLayoutIdLst>
  <p:txStyles>
    <p:titleStyle>
      <a:lvl1pPr algn="l" defTabSz="914400" rtl="0" eaLnBrk="1" latinLnBrk="0" hangingPunct="1">
        <a:lnSpc>
          <a:spcPct val="90000"/>
        </a:lnSpc>
        <a:spcBef>
          <a:spcPct val="0"/>
        </a:spcBef>
        <a:buNone/>
        <a:defRPr sz="3200" b="0" i="0" kern="1200" spc="-100" baseline="0">
          <a:solidFill>
            <a:schemeClr val="tx1"/>
          </a:solidFill>
          <a:latin typeface="Sharp Grotesk Book 25" panose="020B0507050702030204"/>
          <a:ea typeface="+mj-ea"/>
          <a:cs typeface="+mj-cs"/>
        </a:defRPr>
      </a:lvl1pPr>
    </p:titleStyle>
    <p:bodyStyle>
      <a:lvl1pPr marL="228600" indent="0" algn="l" defTabSz="457200" rtl="0" eaLnBrk="1" fontAlgn="t" latinLnBrk="0" hangingPunct="1">
        <a:lnSpc>
          <a:spcPct val="150000"/>
        </a:lnSpc>
        <a:spcBef>
          <a:spcPts val="0"/>
        </a:spcBef>
        <a:buClr>
          <a:srgbClr val="0E0905"/>
        </a:buClr>
        <a:buSzPct val="100000"/>
        <a:buFont typeface="Arial" panose="020B0604020202020204" pitchFamily="34" charset="0"/>
        <a:buChar char="•"/>
        <a:defRPr sz="1400" b="0" i="0" kern="1200">
          <a:solidFill>
            <a:schemeClr val="tx2"/>
          </a:solidFill>
          <a:latin typeface="HP Simplified Light" panose="020B0404020204020204" pitchFamily="34" charset="77"/>
          <a:ea typeface="+mn-ea"/>
          <a:cs typeface="+mn-cs"/>
        </a:defRPr>
      </a:lvl1pPr>
      <a:lvl2pPr marL="685800" indent="0" algn="l" defTabSz="457200" rtl="0" eaLnBrk="1" fontAlgn="t" latinLnBrk="0" hangingPunct="1">
        <a:lnSpc>
          <a:spcPct val="150000"/>
        </a:lnSpc>
        <a:spcBef>
          <a:spcPts val="0"/>
        </a:spcBef>
        <a:buClr>
          <a:srgbClr val="0E0905"/>
        </a:buClr>
        <a:buSzPct val="100000"/>
        <a:buFont typeface="Arial" panose="020B0604020202020204" pitchFamily="34" charset="0"/>
        <a:buChar char="•"/>
        <a:defRPr sz="1400" b="0" i="0" kern="1200">
          <a:solidFill>
            <a:schemeClr val="tx2"/>
          </a:solidFill>
          <a:latin typeface="HP Simplified Light" panose="020B0404020204020204" pitchFamily="34" charset="77"/>
          <a:ea typeface="+mn-ea"/>
          <a:cs typeface="+mn-cs"/>
        </a:defRPr>
      </a:lvl2pPr>
      <a:lvl3pPr marL="1143000" indent="0" algn="l" defTabSz="457200" rtl="0" eaLnBrk="1" fontAlgn="t" latinLnBrk="0" hangingPunct="1">
        <a:lnSpc>
          <a:spcPct val="150000"/>
        </a:lnSpc>
        <a:spcBef>
          <a:spcPts val="0"/>
        </a:spcBef>
        <a:buClr>
          <a:srgbClr val="0E0905"/>
        </a:buClr>
        <a:buSzPct val="100000"/>
        <a:buFont typeface="Arial" panose="020B0604020202020204" pitchFamily="34" charset="0"/>
        <a:buChar char="•"/>
        <a:defRPr sz="1400" b="0" i="0" kern="1200">
          <a:solidFill>
            <a:schemeClr val="tx2"/>
          </a:solidFill>
          <a:latin typeface="HP Simplified Light" panose="020B0404020204020204" pitchFamily="34" charset="77"/>
          <a:ea typeface="+mn-ea"/>
          <a:cs typeface="+mn-cs"/>
        </a:defRPr>
      </a:lvl3pPr>
      <a:lvl4pPr marL="1600200" indent="0" algn="l" defTabSz="457200" rtl="0" eaLnBrk="1" fontAlgn="t" latinLnBrk="0" hangingPunct="1">
        <a:lnSpc>
          <a:spcPct val="150000"/>
        </a:lnSpc>
        <a:spcBef>
          <a:spcPts val="0"/>
        </a:spcBef>
        <a:buClr>
          <a:srgbClr val="0E0905"/>
        </a:buClr>
        <a:buSzPct val="100000"/>
        <a:buFont typeface="Arial" panose="020B0604020202020204" pitchFamily="34" charset="0"/>
        <a:buChar char="•"/>
        <a:defRPr sz="1400" b="0" i="0" kern="1200">
          <a:solidFill>
            <a:schemeClr val="tx2"/>
          </a:solidFill>
          <a:latin typeface="HP Simplified Light" panose="020B0404020204020204" pitchFamily="34" charset="77"/>
          <a:ea typeface="+mn-ea"/>
          <a:cs typeface="+mn-cs"/>
        </a:defRPr>
      </a:lvl4pPr>
      <a:lvl5pPr marL="2057400" indent="0" algn="l" defTabSz="457200" rtl="0" eaLnBrk="1" fontAlgn="t" latinLnBrk="0" hangingPunct="1">
        <a:lnSpc>
          <a:spcPct val="150000"/>
        </a:lnSpc>
        <a:spcBef>
          <a:spcPts val="0"/>
        </a:spcBef>
        <a:buClr>
          <a:srgbClr val="0E0905"/>
        </a:buClr>
        <a:buSzPct val="100000"/>
        <a:buFont typeface="Arial" panose="020B0604020202020204" pitchFamily="34" charset="0"/>
        <a:buChar char="•"/>
        <a:defRPr sz="1400" b="0" i="0" kern="1200">
          <a:solidFill>
            <a:schemeClr val="tx2"/>
          </a:solidFill>
          <a:latin typeface="HP Simplified Light" panose="020B0404020204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DCDA81E9-5CB2-458A-8C8D-DF1308D16415}"/>
              </a:ext>
            </a:extLst>
          </p:cNvPr>
          <p:cNvGraphicFramePr>
            <a:graphicFrameLocks noChangeAspect="1"/>
          </p:cNvGraphicFramePr>
          <p:nvPr userDrawn="1">
            <p:custDataLst>
              <p:tags r:id="rId53"/>
            </p:custDataLst>
            <p:extLst>
              <p:ext uri="{D42A27DB-BD31-4B8C-83A1-F6EECF244321}">
                <p14:modId xmlns:p14="http://schemas.microsoft.com/office/powerpoint/2010/main" val="38189962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0" name="think-cell Slide" r:id="rId54" imgW="395" imgH="394" progId="TCLayout.ActiveDocument.1">
                  <p:embed/>
                </p:oleObj>
              </mc:Choice>
              <mc:Fallback>
                <p:oleObj name="think-cell Slide" r:id="rId54" imgW="395" imgH="394" progId="TCLayout.ActiveDocument.1">
                  <p:embed/>
                  <p:pic>
                    <p:nvPicPr>
                      <p:cNvPr id="9" name="Object 8" hidden="1">
                        <a:extLst>
                          <a:ext uri="{FF2B5EF4-FFF2-40B4-BE49-F238E27FC236}">
                            <a16:creationId xmlns:a16="http://schemas.microsoft.com/office/drawing/2014/main" id="{DCDA81E9-5CB2-458A-8C8D-DF1308D16415}"/>
                          </a:ext>
                        </a:extLst>
                      </p:cNvPr>
                      <p:cNvPicPr/>
                      <p:nvPr/>
                    </p:nvPicPr>
                    <p:blipFill>
                      <a:blip r:embed="rId55"/>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DC8E6ECB-9787-EE4A-92DC-71C330837140}"/>
              </a:ext>
            </a:extLst>
          </p:cNvPr>
          <p:cNvSpPr>
            <a:spLocks noGrp="1"/>
          </p:cNvSpPr>
          <p:nvPr>
            <p:ph type="title"/>
          </p:nvPr>
        </p:nvSpPr>
        <p:spPr>
          <a:xfrm>
            <a:off x="1645920" y="1643942"/>
            <a:ext cx="9825679" cy="443198"/>
          </a:xfrm>
          <a:prstGeom prst="rect">
            <a:avLst/>
          </a:prstGeom>
        </p:spPr>
        <p:txBody>
          <a:bodyPr vert="horz" lIns="0" tIns="0" rIns="0" bIns="0" rtlCol="0" anchor="t">
            <a:spAutoFit/>
          </a:bodyPr>
          <a:lstStyle/>
          <a:p>
            <a:r>
              <a:rPr lang="en-US"/>
              <a:t>CLICK TO EDIT MASTER TITLE STYLE</a:t>
            </a:r>
          </a:p>
        </p:txBody>
      </p:sp>
      <p:sp>
        <p:nvSpPr>
          <p:cNvPr id="3" name="Text Placeholder 2">
            <a:extLst>
              <a:ext uri="{FF2B5EF4-FFF2-40B4-BE49-F238E27FC236}">
                <a16:creationId xmlns:a16="http://schemas.microsoft.com/office/drawing/2014/main" id="{A6129104-8B57-674B-B126-3ACFDB789E63}"/>
              </a:ext>
            </a:extLst>
          </p:cNvPr>
          <p:cNvSpPr>
            <a:spLocks noGrp="1"/>
          </p:cNvSpPr>
          <p:nvPr>
            <p:ph type="body" idx="1"/>
          </p:nvPr>
        </p:nvSpPr>
        <p:spPr>
          <a:xfrm>
            <a:off x="1645920" y="2463414"/>
            <a:ext cx="6498672" cy="3175485"/>
          </a:xfrm>
          <a:prstGeom prst="rect">
            <a:avLst/>
          </a:prstGeom>
        </p:spPr>
        <p:txBody>
          <a:bodyPr vert="horz" wrap="non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0CDD9285-B0F9-49C2-BF3E-4148EF73AAC8}"/>
              </a:ext>
            </a:extLst>
          </p:cNvPr>
          <p:cNvCxnSpPr>
            <a:cxnSpLocks/>
          </p:cNvCxnSpPr>
          <p:nvPr userDrawn="1"/>
        </p:nvCxnSpPr>
        <p:spPr>
          <a:xfrm>
            <a:off x="903457" y="0"/>
            <a:ext cx="0" cy="6858000"/>
          </a:xfrm>
          <a:prstGeom prst="line">
            <a:avLst/>
          </a:prstGeom>
          <a:ln>
            <a:solidFill>
              <a:srgbClr val="0E0905"/>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CE73671-875C-4C96-9FF6-D3CF2B31AAFF}"/>
              </a:ext>
            </a:extLst>
          </p:cNvPr>
          <p:cNvGrpSpPr/>
          <p:nvPr userDrawn="1"/>
        </p:nvGrpSpPr>
        <p:grpSpPr>
          <a:xfrm>
            <a:off x="256795" y="521208"/>
            <a:ext cx="404446" cy="4959010"/>
            <a:chOff x="256794" y="521208"/>
            <a:chExt cx="404446" cy="4959010"/>
          </a:xfrm>
        </p:grpSpPr>
        <p:sp>
          <p:nvSpPr>
            <p:cNvPr id="6" name="TextBox 5">
              <a:extLst>
                <a:ext uri="{FF2B5EF4-FFF2-40B4-BE49-F238E27FC236}">
                  <a16:creationId xmlns:a16="http://schemas.microsoft.com/office/drawing/2014/main" id="{22E97419-73C7-4025-AC6D-1EBD285E1E28}"/>
                </a:ext>
              </a:extLst>
            </p:cNvPr>
            <p:cNvSpPr txBox="1"/>
            <p:nvPr userDrawn="1"/>
          </p:nvSpPr>
          <p:spPr>
            <a:xfrm rot="16200000">
              <a:off x="-470828" y="4442651"/>
              <a:ext cx="1859690" cy="215444"/>
            </a:xfrm>
            <a:prstGeom prst="rect">
              <a:avLst/>
            </a:prstGeom>
            <a:noFill/>
          </p:spPr>
          <p:txBody>
            <a:bodyPr wrap="square" rtlCol="0">
              <a:spAutoFit/>
            </a:bodyPr>
            <a:lstStyle/>
            <a:p>
              <a:r>
                <a:rPr lang="en-US" sz="800" spc="300" dirty="0">
                  <a:solidFill>
                    <a:schemeClr val="tx2"/>
                  </a:solidFill>
                  <a:latin typeface="HP Simplified Light" panose="020B0404020204020204" pitchFamily="34" charset="0"/>
                </a:rPr>
                <a:t>HP WOLF SECURITY</a:t>
              </a:r>
            </a:p>
          </p:txBody>
        </p:sp>
        <p:pic>
          <p:nvPicPr>
            <p:cNvPr id="7" name="Graphic 6">
              <a:extLst>
                <a:ext uri="{FF2B5EF4-FFF2-40B4-BE49-F238E27FC236}">
                  <a16:creationId xmlns:a16="http://schemas.microsoft.com/office/drawing/2014/main" id="{DD40C664-30C9-4D11-9005-B0EE7BFE86FB}"/>
                </a:ext>
              </a:extLst>
            </p:cNvPr>
            <p:cNvPicPr>
              <a:picLocks noChangeAspect="1"/>
            </p:cNvPicPr>
            <p:nvPr userDrawn="1"/>
          </p:nvPicPr>
          <p:blipFill>
            <a:blip r:embed="rId56" cstate="email">
              <a:extLst>
                <a:ext uri="{28A0092B-C50C-407E-A947-70E740481C1C}">
                  <a14:useLocalDpi xmlns:a14="http://schemas.microsoft.com/office/drawing/2010/main"/>
                </a:ext>
                <a:ext uri="{96DAC541-7B7A-43D3-8B79-37D633B846F1}">
                  <asvg:svgBlip xmlns:asvg="http://schemas.microsoft.com/office/drawing/2016/SVG/main" r:embed="rId57"/>
                </a:ext>
              </a:extLst>
            </a:blip>
            <a:stretch>
              <a:fillRect/>
            </a:stretch>
          </p:blipFill>
          <p:spPr>
            <a:xfrm>
              <a:off x="256794" y="521208"/>
              <a:ext cx="404446" cy="914400"/>
            </a:xfrm>
            <a:prstGeom prst="rect">
              <a:avLst/>
            </a:prstGeom>
          </p:spPr>
        </p:pic>
      </p:grpSp>
    </p:spTree>
    <p:extLst>
      <p:ext uri="{BB962C8B-B14F-4D97-AF65-F5344CB8AC3E}">
        <p14:creationId xmlns:p14="http://schemas.microsoft.com/office/powerpoint/2010/main" val="163396579"/>
      </p:ext>
    </p:extLst>
  </p:cSld>
  <p:clrMap bg1="lt1" tx1="dk1" bg2="lt2" tx2="dk2" accent1="accent1" accent2="accent2" accent3="accent3" accent4="accent4" accent5="accent5" accent6="accent6" hlink="hlink" folHlink="folHlink"/>
  <p:sldLayoutIdLst>
    <p:sldLayoutId id="2147486017" r:id="rId1"/>
    <p:sldLayoutId id="2147486018" r:id="rId2"/>
    <p:sldLayoutId id="2147486019" r:id="rId3"/>
    <p:sldLayoutId id="2147486020" r:id="rId4"/>
    <p:sldLayoutId id="2147486021" r:id="rId5"/>
    <p:sldLayoutId id="2147486023" r:id="rId6"/>
    <p:sldLayoutId id="2147486025" r:id="rId7"/>
    <p:sldLayoutId id="2147486026" r:id="rId8"/>
    <p:sldLayoutId id="2147486027" r:id="rId9"/>
    <p:sldLayoutId id="2147486028" r:id="rId10"/>
    <p:sldLayoutId id="2147486029" r:id="rId11"/>
    <p:sldLayoutId id="2147486030" r:id="rId12"/>
    <p:sldLayoutId id="2147486031" r:id="rId13"/>
    <p:sldLayoutId id="2147486032" r:id="rId14"/>
    <p:sldLayoutId id="2147486033" r:id="rId15"/>
    <p:sldLayoutId id="2147486034" r:id="rId16"/>
    <p:sldLayoutId id="2147486035" r:id="rId17"/>
    <p:sldLayoutId id="2147486036" r:id="rId18"/>
    <p:sldLayoutId id="2147486037" r:id="rId19"/>
    <p:sldLayoutId id="2147486038" r:id="rId20"/>
    <p:sldLayoutId id="2147486039" r:id="rId21"/>
    <p:sldLayoutId id="2147486040" r:id="rId22"/>
    <p:sldLayoutId id="2147486041" r:id="rId23"/>
    <p:sldLayoutId id="2147486042" r:id="rId24"/>
    <p:sldLayoutId id="2147486043" r:id="rId25"/>
    <p:sldLayoutId id="2147486044" r:id="rId26"/>
    <p:sldLayoutId id="2147486045" r:id="rId27"/>
    <p:sldLayoutId id="2147486046" r:id="rId28"/>
    <p:sldLayoutId id="2147486047" r:id="rId29"/>
    <p:sldLayoutId id="2147486048" r:id="rId30"/>
    <p:sldLayoutId id="2147486049" r:id="rId31"/>
    <p:sldLayoutId id="2147486050" r:id="rId32"/>
    <p:sldLayoutId id="2147486051" r:id="rId33"/>
    <p:sldLayoutId id="2147486052" r:id="rId34"/>
    <p:sldLayoutId id="2147486053" r:id="rId35"/>
    <p:sldLayoutId id="2147486054" r:id="rId36"/>
    <p:sldLayoutId id="2147486055" r:id="rId37"/>
    <p:sldLayoutId id="2147486056" r:id="rId38"/>
    <p:sldLayoutId id="2147486057" r:id="rId39"/>
    <p:sldLayoutId id="2147486058" r:id="rId40"/>
    <p:sldLayoutId id="2147486059" r:id="rId41"/>
    <p:sldLayoutId id="2147486060" r:id="rId42"/>
    <p:sldLayoutId id="2147486061" r:id="rId43"/>
    <p:sldLayoutId id="2147486062" r:id="rId44"/>
    <p:sldLayoutId id="2147486063" r:id="rId45"/>
    <p:sldLayoutId id="2147486064" r:id="rId46"/>
    <p:sldLayoutId id="2147486065" r:id="rId47"/>
    <p:sldLayoutId id="2147486066" r:id="rId48"/>
    <p:sldLayoutId id="2147486067" r:id="rId49"/>
    <p:sldLayoutId id="2147486068" r:id="rId50"/>
  </p:sldLayoutIdLst>
  <p:txStyles>
    <p:titleStyle>
      <a:lvl1pPr algn="l" defTabSz="914400" rtl="0" eaLnBrk="1" latinLnBrk="0" hangingPunct="1">
        <a:lnSpc>
          <a:spcPct val="90000"/>
        </a:lnSpc>
        <a:spcBef>
          <a:spcPct val="0"/>
        </a:spcBef>
        <a:buNone/>
        <a:defRPr sz="3200" b="0" i="0" kern="1200" spc="-100" baseline="0">
          <a:solidFill>
            <a:schemeClr val="tx1"/>
          </a:solidFill>
          <a:latin typeface="Sharp Grotesk Book 25" panose="020B0507050702030204"/>
          <a:ea typeface="+mj-ea"/>
          <a:cs typeface="+mj-cs"/>
        </a:defRPr>
      </a:lvl1pPr>
    </p:titleStyle>
    <p:bodyStyle>
      <a:lvl1pPr marL="228600" indent="0" algn="l" defTabSz="457200" rtl="0" eaLnBrk="1" fontAlgn="t" latinLnBrk="0" hangingPunct="1">
        <a:lnSpc>
          <a:spcPct val="150000"/>
        </a:lnSpc>
        <a:spcBef>
          <a:spcPts val="0"/>
        </a:spcBef>
        <a:buClr>
          <a:srgbClr val="0E0905"/>
        </a:buClr>
        <a:buSzPct val="100000"/>
        <a:buFont typeface="Arial" panose="020B0604020202020204" pitchFamily="34" charset="0"/>
        <a:buChar char="•"/>
        <a:defRPr sz="1400" b="0" i="0" kern="1200">
          <a:solidFill>
            <a:schemeClr val="tx2"/>
          </a:solidFill>
          <a:latin typeface="HP Simplified Light" panose="020B0404020204020204" pitchFamily="34" charset="77"/>
          <a:ea typeface="+mn-ea"/>
          <a:cs typeface="+mn-cs"/>
        </a:defRPr>
      </a:lvl1pPr>
      <a:lvl2pPr marL="685800" indent="0" algn="l" defTabSz="457200" rtl="0" eaLnBrk="1" fontAlgn="t" latinLnBrk="0" hangingPunct="1">
        <a:lnSpc>
          <a:spcPct val="150000"/>
        </a:lnSpc>
        <a:spcBef>
          <a:spcPts val="0"/>
        </a:spcBef>
        <a:buClr>
          <a:srgbClr val="0E0905"/>
        </a:buClr>
        <a:buSzPct val="100000"/>
        <a:buFont typeface="Arial" panose="020B0604020202020204" pitchFamily="34" charset="0"/>
        <a:buChar char="•"/>
        <a:defRPr sz="1400" b="0" i="0" kern="1200">
          <a:solidFill>
            <a:schemeClr val="tx2"/>
          </a:solidFill>
          <a:latin typeface="HP Simplified Light" panose="020B0404020204020204" pitchFamily="34" charset="77"/>
          <a:ea typeface="+mn-ea"/>
          <a:cs typeface="+mn-cs"/>
        </a:defRPr>
      </a:lvl2pPr>
      <a:lvl3pPr marL="1143000" indent="0" algn="l" defTabSz="457200" rtl="0" eaLnBrk="1" fontAlgn="t" latinLnBrk="0" hangingPunct="1">
        <a:lnSpc>
          <a:spcPct val="150000"/>
        </a:lnSpc>
        <a:spcBef>
          <a:spcPts val="0"/>
        </a:spcBef>
        <a:buClr>
          <a:srgbClr val="0E0905"/>
        </a:buClr>
        <a:buSzPct val="100000"/>
        <a:buFont typeface="Arial" panose="020B0604020202020204" pitchFamily="34" charset="0"/>
        <a:buChar char="•"/>
        <a:defRPr sz="1400" b="0" i="0" kern="1200">
          <a:solidFill>
            <a:schemeClr val="tx2"/>
          </a:solidFill>
          <a:latin typeface="HP Simplified Light" panose="020B0404020204020204" pitchFamily="34" charset="77"/>
          <a:ea typeface="+mn-ea"/>
          <a:cs typeface="+mn-cs"/>
        </a:defRPr>
      </a:lvl3pPr>
      <a:lvl4pPr marL="1600200" indent="0" algn="l" defTabSz="457200" rtl="0" eaLnBrk="1" fontAlgn="t" latinLnBrk="0" hangingPunct="1">
        <a:lnSpc>
          <a:spcPct val="150000"/>
        </a:lnSpc>
        <a:spcBef>
          <a:spcPts val="0"/>
        </a:spcBef>
        <a:buClr>
          <a:srgbClr val="0E0905"/>
        </a:buClr>
        <a:buSzPct val="100000"/>
        <a:buFont typeface="Arial" panose="020B0604020202020204" pitchFamily="34" charset="0"/>
        <a:buChar char="•"/>
        <a:defRPr sz="1400" b="0" i="0" kern="1200">
          <a:solidFill>
            <a:schemeClr val="tx2"/>
          </a:solidFill>
          <a:latin typeface="HP Simplified Light" panose="020B0404020204020204" pitchFamily="34" charset="77"/>
          <a:ea typeface="+mn-ea"/>
          <a:cs typeface="+mn-cs"/>
        </a:defRPr>
      </a:lvl4pPr>
      <a:lvl5pPr marL="2057400" indent="0" algn="l" defTabSz="457200" rtl="0" eaLnBrk="1" fontAlgn="t" latinLnBrk="0" hangingPunct="1">
        <a:lnSpc>
          <a:spcPct val="150000"/>
        </a:lnSpc>
        <a:spcBef>
          <a:spcPts val="0"/>
        </a:spcBef>
        <a:buClr>
          <a:srgbClr val="0E0905"/>
        </a:buClr>
        <a:buSzPct val="100000"/>
        <a:buFont typeface="Arial" panose="020B0604020202020204" pitchFamily="34" charset="0"/>
        <a:buChar char="•"/>
        <a:defRPr sz="1400" b="0" i="0" kern="1200">
          <a:solidFill>
            <a:schemeClr val="tx2"/>
          </a:solidFill>
          <a:latin typeface="HP Simplified Light" panose="020B0404020204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8E6ECB-9787-EE4A-92DC-71C330837140}"/>
              </a:ext>
            </a:extLst>
          </p:cNvPr>
          <p:cNvSpPr>
            <a:spLocks noGrp="1"/>
          </p:cNvSpPr>
          <p:nvPr>
            <p:ph type="title"/>
          </p:nvPr>
        </p:nvSpPr>
        <p:spPr>
          <a:xfrm>
            <a:off x="1645920" y="1643942"/>
            <a:ext cx="9825679" cy="443198"/>
          </a:xfrm>
          <a:prstGeom prst="rect">
            <a:avLst/>
          </a:prstGeom>
        </p:spPr>
        <p:txBody>
          <a:bodyPr vert="horz" lIns="0" tIns="0" rIns="0" bIns="0" rtlCol="0" anchor="t">
            <a:spAutoFit/>
          </a:bodyPr>
          <a:lstStyle/>
          <a:p>
            <a:r>
              <a:rPr lang="en-US"/>
              <a:t>CLICK TO EDIT MASTER TITLE STYLE</a:t>
            </a:r>
          </a:p>
        </p:txBody>
      </p:sp>
      <p:sp>
        <p:nvSpPr>
          <p:cNvPr id="3" name="Text Placeholder 2">
            <a:extLst>
              <a:ext uri="{FF2B5EF4-FFF2-40B4-BE49-F238E27FC236}">
                <a16:creationId xmlns:a16="http://schemas.microsoft.com/office/drawing/2014/main" id="{A6129104-8B57-674B-B126-3ACFDB789E63}"/>
              </a:ext>
            </a:extLst>
          </p:cNvPr>
          <p:cNvSpPr>
            <a:spLocks noGrp="1"/>
          </p:cNvSpPr>
          <p:nvPr>
            <p:ph type="body" idx="1"/>
          </p:nvPr>
        </p:nvSpPr>
        <p:spPr>
          <a:xfrm>
            <a:off x="1645920" y="2463414"/>
            <a:ext cx="6498672" cy="3175485"/>
          </a:xfrm>
          <a:prstGeom prst="rect">
            <a:avLst/>
          </a:prstGeom>
        </p:spPr>
        <p:txBody>
          <a:bodyPr vert="horz" wrap="non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73E5129F-A905-416A-9E90-68DFCE75722E}"/>
              </a:ext>
            </a:extLst>
          </p:cNvPr>
          <p:cNvCxnSpPr>
            <a:cxnSpLocks/>
          </p:cNvCxnSpPr>
          <p:nvPr userDrawn="1"/>
        </p:nvCxnSpPr>
        <p:spPr>
          <a:xfrm>
            <a:off x="903457" y="0"/>
            <a:ext cx="0" cy="6858000"/>
          </a:xfrm>
          <a:prstGeom prst="line">
            <a:avLst/>
          </a:prstGeom>
          <a:ln>
            <a:solidFill>
              <a:srgbClr val="0E0905"/>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0FA478A4-0C6B-4712-9179-B8210F1174E2}"/>
              </a:ext>
            </a:extLst>
          </p:cNvPr>
          <p:cNvGrpSpPr/>
          <p:nvPr userDrawn="1"/>
        </p:nvGrpSpPr>
        <p:grpSpPr>
          <a:xfrm>
            <a:off x="256795" y="521208"/>
            <a:ext cx="404446" cy="4959010"/>
            <a:chOff x="256794" y="521208"/>
            <a:chExt cx="404446" cy="4959010"/>
          </a:xfrm>
        </p:grpSpPr>
        <p:sp>
          <p:nvSpPr>
            <p:cNvPr id="6" name="TextBox 5">
              <a:extLst>
                <a:ext uri="{FF2B5EF4-FFF2-40B4-BE49-F238E27FC236}">
                  <a16:creationId xmlns:a16="http://schemas.microsoft.com/office/drawing/2014/main" id="{EEBFEEFE-D452-4618-BC25-3DABE1E8AABF}"/>
                </a:ext>
              </a:extLst>
            </p:cNvPr>
            <p:cNvSpPr txBox="1"/>
            <p:nvPr userDrawn="1"/>
          </p:nvSpPr>
          <p:spPr>
            <a:xfrm rot="16200000">
              <a:off x="-470828" y="4442651"/>
              <a:ext cx="1859690" cy="215444"/>
            </a:xfrm>
            <a:prstGeom prst="rect">
              <a:avLst/>
            </a:prstGeom>
            <a:noFill/>
          </p:spPr>
          <p:txBody>
            <a:bodyPr wrap="square" rtlCol="0">
              <a:spAutoFit/>
            </a:bodyPr>
            <a:lstStyle/>
            <a:p>
              <a:r>
                <a:rPr lang="en-US" sz="800" spc="300" dirty="0">
                  <a:solidFill>
                    <a:schemeClr val="tx2"/>
                  </a:solidFill>
                  <a:latin typeface="HP Simplified Light" panose="020B0404020204020204" pitchFamily="34" charset="0"/>
                </a:rPr>
                <a:t>HP WOLF SECURITY</a:t>
              </a:r>
            </a:p>
          </p:txBody>
        </p:sp>
        <p:pic>
          <p:nvPicPr>
            <p:cNvPr id="7" name="Graphic 6">
              <a:extLst>
                <a:ext uri="{FF2B5EF4-FFF2-40B4-BE49-F238E27FC236}">
                  <a16:creationId xmlns:a16="http://schemas.microsoft.com/office/drawing/2014/main" id="{2C5B29AB-ECCD-4EE8-AA25-D064183086A0}"/>
                </a:ext>
              </a:extLst>
            </p:cNvPr>
            <p:cNvPicPr>
              <a:picLocks noChangeAspect="1"/>
            </p:cNvPicPr>
            <p:nvPr userDrawn="1"/>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256794" y="521208"/>
              <a:ext cx="404446" cy="914400"/>
            </a:xfrm>
            <a:prstGeom prst="rect">
              <a:avLst/>
            </a:prstGeom>
          </p:spPr>
        </p:pic>
      </p:grpSp>
    </p:spTree>
    <p:extLst>
      <p:ext uri="{BB962C8B-B14F-4D97-AF65-F5344CB8AC3E}">
        <p14:creationId xmlns:p14="http://schemas.microsoft.com/office/powerpoint/2010/main" val="987500781"/>
      </p:ext>
    </p:extLst>
  </p:cSld>
  <p:clrMap bg1="lt1" tx1="dk1" bg2="lt2" tx2="dk2" accent1="accent1" accent2="accent2" accent3="accent3" accent4="accent4" accent5="accent5" accent6="accent6" hlink="hlink" folHlink="folHlink"/>
  <p:sldLayoutIdLst>
    <p:sldLayoutId id="2147486070" r:id="rId1"/>
    <p:sldLayoutId id="2147486071" r:id="rId2"/>
    <p:sldLayoutId id="2147486072" r:id="rId3"/>
    <p:sldLayoutId id="2147486073" r:id="rId4"/>
    <p:sldLayoutId id="2147486074" r:id="rId5"/>
    <p:sldLayoutId id="2147486075" r:id="rId6"/>
    <p:sldLayoutId id="2147486076" r:id="rId7"/>
    <p:sldLayoutId id="2147486077" r:id="rId8"/>
    <p:sldLayoutId id="2147486078" r:id="rId9"/>
  </p:sldLayoutIdLst>
  <p:txStyles>
    <p:titleStyle>
      <a:lvl1pPr algn="l" defTabSz="914400" rtl="0" eaLnBrk="1" latinLnBrk="0" hangingPunct="1">
        <a:lnSpc>
          <a:spcPct val="90000"/>
        </a:lnSpc>
        <a:spcBef>
          <a:spcPct val="0"/>
        </a:spcBef>
        <a:buNone/>
        <a:defRPr sz="3200" b="0" i="0" kern="1200" spc="-100" baseline="0">
          <a:solidFill>
            <a:schemeClr val="tx1"/>
          </a:solidFill>
          <a:latin typeface="Sharp Grotesk Book 25" panose="020B0507050702030204"/>
          <a:ea typeface="+mj-ea"/>
          <a:cs typeface="+mj-cs"/>
        </a:defRPr>
      </a:lvl1pPr>
    </p:titleStyle>
    <p:bodyStyle>
      <a:lvl1pPr marL="228600" indent="0" algn="l" defTabSz="457200" rtl="0" eaLnBrk="1" fontAlgn="t" latinLnBrk="0" hangingPunct="1">
        <a:lnSpc>
          <a:spcPct val="150000"/>
        </a:lnSpc>
        <a:spcBef>
          <a:spcPts val="0"/>
        </a:spcBef>
        <a:buClr>
          <a:srgbClr val="0E0905"/>
        </a:buClr>
        <a:buSzPct val="100000"/>
        <a:buFont typeface="Arial" panose="020B0604020202020204" pitchFamily="34" charset="0"/>
        <a:buChar char="•"/>
        <a:defRPr sz="1400" b="0" i="0" kern="1200">
          <a:solidFill>
            <a:schemeClr val="tx2"/>
          </a:solidFill>
          <a:latin typeface="HP Simplified Light" panose="020B0404020204020204" pitchFamily="34" charset="77"/>
          <a:ea typeface="+mn-ea"/>
          <a:cs typeface="+mn-cs"/>
        </a:defRPr>
      </a:lvl1pPr>
      <a:lvl2pPr marL="685800" indent="0" algn="l" defTabSz="457200" rtl="0" eaLnBrk="1" fontAlgn="t" latinLnBrk="0" hangingPunct="1">
        <a:lnSpc>
          <a:spcPct val="150000"/>
        </a:lnSpc>
        <a:spcBef>
          <a:spcPts val="0"/>
        </a:spcBef>
        <a:buClr>
          <a:srgbClr val="0E0905"/>
        </a:buClr>
        <a:buSzPct val="100000"/>
        <a:buFont typeface="Arial" panose="020B0604020202020204" pitchFamily="34" charset="0"/>
        <a:buChar char="•"/>
        <a:defRPr sz="1400" b="0" i="0" kern="1200">
          <a:solidFill>
            <a:schemeClr val="tx2"/>
          </a:solidFill>
          <a:latin typeface="HP Simplified Light" panose="020B0404020204020204" pitchFamily="34" charset="77"/>
          <a:ea typeface="+mn-ea"/>
          <a:cs typeface="+mn-cs"/>
        </a:defRPr>
      </a:lvl2pPr>
      <a:lvl3pPr marL="1143000" indent="0" algn="l" defTabSz="457200" rtl="0" eaLnBrk="1" fontAlgn="t" latinLnBrk="0" hangingPunct="1">
        <a:lnSpc>
          <a:spcPct val="150000"/>
        </a:lnSpc>
        <a:spcBef>
          <a:spcPts val="0"/>
        </a:spcBef>
        <a:buClr>
          <a:srgbClr val="0E0905"/>
        </a:buClr>
        <a:buSzPct val="100000"/>
        <a:buFont typeface="Arial" panose="020B0604020202020204" pitchFamily="34" charset="0"/>
        <a:buChar char="•"/>
        <a:defRPr sz="1400" b="0" i="0" kern="1200">
          <a:solidFill>
            <a:schemeClr val="tx2"/>
          </a:solidFill>
          <a:latin typeface="HP Simplified Light" panose="020B0404020204020204" pitchFamily="34" charset="77"/>
          <a:ea typeface="+mn-ea"/>
          <a:cs typeface="+mn-cs"/>
        </a:defRPr>
      </a:lvl3pPr>
      <a:lvl4pPr marL="1600200" indent="0" algn="l" defTabSz="457200" rtl="0" eaLnBrk="1" fontAlgn="t" latinLnBrk="0" hangingPunct="1">
        <a:lnSpc>
          <a:spcPct val="150000"/>
        </a:lnSpc>
        <a:spcBef>
          <a:spcPts val="0"/>
        </a:spcBef>
        <a:buClr>
          <a:srgbClr val="0E0905"/>
        </a:buClr>
        <a:buSzPct val="100000"/>
        <a:buFont typeface="Arial" panose="020B0604020202020204" pitchFamily="34" charset="0"/>
        <a:buChar char="•"/>
        <a:defRPr sz="1400" b="0" i="0" kern="1200">
          <a:solidFill>
            <a:schemeClr val="tx2"/>
          </a:solidFill>
          <a:latin typeface="HP Simplified Light" panose="020B0404020204020204" pitchFamily="34" charset="77"/>
          <a:ea typeface="+mn-ea"/>
          <a:cs typeface="+mn-cs"/>
        </a:defRPr>
      </a:lvl4pPr>
      <a:lvl5pPr marL="2057400" indent="0" algn="l" defTabSz="457200" rtl="0" eaLnBrk="1" fontAlgn="t" latinLnBrk="0" hangingPunct="1">
        <a:lnSpc>
          <a:spcPct val="150000"/>
        </a:lnSpc>
        <a:spcBef>
          <a:spcPts val="0"/>
        </a:spcBef>
        <a:buClr>
          <a:srgbClr val="0E0905"/>
        </a:buClr>
        <a:buSzPct val="100000"/>
        <a:buFont typeface="Arial" panose="020B0604020202020204" pitchFamily="34" charset="0"/>
        <a:buChar char="•"/>
        <a:defRPr sz="1400" b="0" i="0" kern="1200">
          <a:solidFill>
            <a:schemeClr val="tx2"/>
          </a:solidFill>
          <a:latin typeface="HP Simplified Light" panose="020B0404020204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8E6ECB-9787-EE4A-92DC-71C330837140}"/>
              </a:ext>
            </a:extLst>
          </p:cNvPr>
          <p:cNvSpPr>
            <a:spLocks noGrp="1"/>
          </p:cNvSpPr>
          <p:nvPr>
            <p:ph type="title"/>
          </p:nvPr>
        </p:nvSpPr>
        <p:spPr>
          <a:xfrm>
            <a:off x="1645920" y="1643942"/>
            <a:ext cx="9825679" cy="443198"/>
          </a:xfrm>
          <a:prstGeom prst="rect">
            <a:avLst/>
          </a:prstGeom>
        </p:spPr>
        <p:txBody>
          <a:bodyPr vert="horz" lIns="0" tIns="0" rIns="0" bIns="0" rtlCol="0" anchor="t">
            <a:spAutoFit/>
          </a:bodyPr>
          <a:lstStyle/>
          <a:p>
            <a:r>
              <a:rPr lang="en-US"/>
              <a:t>CLICK TO EDIT MASTER TITLE STYLE</a:t>
            </a:r>
          </a:p>
        </p:txBody>
      </p:sp>
      <p:sp>
        <p:nvSpPr>
          <p:cNvPr id="3" name="Text Placeholder 2">
            <a:extLst>
              <a:ext uri="{FF2B5EF4-FFF2-40B4-BE49-F238E27FC236}">
                <a16:creationId xmlns:a16="http://schemas.microsoft.com/office/drawing/2014/main" id="{A6129104-8B57-674B-B126-3ACFDB789E63}"/>
              </a:ext>
            </a:extLst>
          </p:cNvPr>
          <p:cNvSpPr>
            <a:spLocks noGrp="1"/>
          </p:cNvSpPr>
          <p:nvPr>
            <p:ph type="body" idx="1"/>
          </p:nvPr>
        </p:nvSpPr>
        <p:spPr>
          <a:xfrm>
            <a:off x="1645920" y="2463414"/>
            <a:ext cx="6498672" cy="3175485"/>
          </a:xfrm>
          <a:prstGeom prst="rect">
            <a:avLst/>
          </a:prstGeom>
        </p:spPr>
        <p:txBody>
          <a:bodyPr vert="horz" wrap="non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0CDD9285-B0F9-49C2-BF3E-4148EF73AAC8}"/>
              </a:ext>
            </a:extLst>
          </p:cNvPr>
          <p:cNvCxnSpPr>
            <a:cxnSpLocks/>
          </p:cNvCxnSpPr>
          <p:nvPr userDrawn="1"/>
        </p:nvCxnSpPr>
        <p:spPr>
          <a:xfrm>
            <a:off x="903457" y="0"/>
            <a:ext cx="0" cy="6858000"/>
          </a:xfrm>
          <a:prstGeom prst="line">
            <a:avLst/>
          </a:prstGeom>
          <a:ln>
            <a:solidFill>
              <a:srgbClr val="0E0905"/>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CE73671-875C-4C96-9FF6-D3CF2B31AAFF}"/>
              </a:ext>
            </a:extLst>
          </p:cNvPr>
          <p:cNvGrpSpPr/>
          <p:nvPr userDrawn="1"/>
        </p:nvGrpSpPr>
        <p:grpSpPr>
          <a:xfrm>
            <a:off x="256795" y="521208"/>
            <a:ext cx="404446" cy="4959010"/>
            <a:chOff x="256794" y="521208"/>
            <a:chExt cx="404446" cy="4959010"/>
          </a:xfrm>
        </p:grpSpPr>
        <p:sp>
          <p:nvSpPr>
            <p:cNvPr id="6" name="TextBox 5">
              <a:extLst>
                <a:ext uri="{FF2B5EF4-FFF2-40B4-BE49-F238E27FC236}">
                  <a16:creationId xmlns:a16="http://schemas.microsoft.com/office/drawing/2014/main" id="{22E97419-73C7-4025-AC6D-1EBD285E1E28}"/>
                </a:ext>
              </a:extLst>
            </p:cNvPr>
            <p:cNvSpPr txBox="1"/>
            <p:nvPr userDrawn="1"/>
          </p:nvSpPr>
          <p:spPr>
            <a:xfrm rot="16200000">
              <a:off x="-470828" y="4442651"/>
              <a:ext cx="1859690" cy="215444"/>
            </a:xfrm>
            <a:prstGeom prst="rect">
              <a:avLst/>
            </a:prstGeom>
            <a:noFill/>
          </p:spPr>
          <p:txBody>
            <a:bodyPr wrap="square" rtlCol="0">
              <a:spAutoFit/>
            </a:bodyPr>
            <a:lstStyle/>
            <a:p>
              <a:r>
                <a:rPr lang="en-US" sz="800" spc="300" dirty="0">
                  <a:solidFill>
                    <a:schemeClr val="tx2"/>
                  </a:solidFill>
                  <a:latin typeface="HP Simplified Light" panose="020B0404020204020204" pitchFamily="34" charset="0"/>
                </a:rPr>
                <a:t>HP WOLF SECURITY</a:t>
              </a:r>
            </a:p>
          </p:txBody>
        </p:sp>
        <p:pic>
          <p:nvPicPr>
            <p:cNvPr id="7" name="Graphic 6">
              <a:extLst>
                <a:ext uri="{FF2B5EF4-FFF2-40B4-BE49-F238E27FC236}">
                  <a16:creationId xmlns:a16="http://schemas.microsoft.com/office/drawing/2014/main" id="{DD40C664-30C9-4D11-9005-B0EE7BFE86FB}"/>
                </a:ext>
              </a:extLst>
            </p:cNvPr>
            <p:cNvPicPr>
              <a:picLocks noChangeAspect="1"/>
            </p:cNvPicPr>
            <p:nvPr userDrawn="1"/>
          </p:nvPicPr>
          <p:blipFill>
            <a:blip r:embed="rId53" cstate="email">
              <a:extLst>
                <a:ext uri="{28A0092B-C50C-407E-A947-70E740481C1C}">
                  <a14:useLocalDpi xmlns:a14="http://schemas.microsoft.com/office/drawing/2010/main"/>
                </a:ext>
                <a:ext uri="{96DAC541-7B7A-43D3-8B79-37D633B846F1}">
                  <asvg:svgBlip xmlns:asvg="http://schemas.microsoft.com/office/drawing/2016/SVG/main" r:embed="rId54"/>
                </a:ext>
              </a:extLst>
            </a:blip>
            <a:stretch>
              <a:fillRect/>
            </a:stretch>
          </p:blipFill>
          <p:spPr>
            <a:xfrm>
              <a:off x="256794" y="521208"/>
              <a:ext cx="404446" cy="914400"/>
            </a:xfrm>
            <a:prstGeom prst="rect">
              <a:avLst/>
            </a:prstGeom>
          </p:spPr>
        </p:pic>
      </p:grpSp>
    </p:spTree>
    <p:extLst>
      <p:ext uri="{BB962C8B-B14F-4D97-AF65-F5344CB8AC3E}">
        <p14:creationId xmlns:p14="http://schemas.microsoft.com/office/powerpoint/2010/main" val="4187006082"/>
      </p:ext>
    </p:extLst>
  </p:cSld>
  <p:clrMap bg1="lt1" tx1="dk1" bg2="lt2" tx2="dk2" accent1="accent1" accent2="accent2" accent3="accent3" accent4="accent4" accent5="accent5" accent6="accent6" hlink="hlink" folHlink="folHlink"/>
  <p:sldLayoutIdLst>
    <p:sldLayoutId id="2147486080" r:id="rId1"/>
    <p:sldLayoutId id="2147486081" r:id="rId2"/>
    <p:sldLayoutId id="2147486082" r:id="rId3"/>
    <p:sldLayoutId id="2147486083" r:id="rId4"/>
    <p:sldLayoutId id="2147486084" r:id="rId5"/>
    <p:sldLayoutId id="2147486085" r:id="rId6"/>
    <p:sldLayoutId id="2147486086" r:id="rId7"/>
    <p:sldLayoutId id="2147486087" r:id="rId8"/>
    <p:sldLayoutId id="2147486088" r:id="rId9"/>
    <p:sldLayoutId id="2147486089" r:id="rId10"/>
    <p:sldLayoutId id="2147486090" r:id="rId11"/>
    <p:sldLayoutId id="2147486091" r:id="rId12"/>
    <p:sldLayoutId id="2147486092" r:id="rId13"/>
    <p:sldLayoutId id="2147486093" r:id="rId14"/>
    <p:sldLayoutId id="2147486094" r:id="rId15"/>
    <p:sldLayoutId id="2147486095" r:id="rId16"/>
    <p:sldLayoutId id="2147486096" r:id="rId17"/>
    <p:sldLayoutId id="2147486097" r:id="rId18"/>
    <p:sldLayoutId id="2147486098" r:id="rId19"/>
    <p:sldLayoutId id="2147486099" r:id="rId20"/>
    <p:sldLayoutId id="2147486100" r:id="rId21"/>
    <p:sldLayoutId id="2147486101" r:id="rId22"/>
    <p:sldLayoutId id="2147486102" r:id="rId23"/>
    <p:sldLayoutId id="2147486103" r:id="rId24"/>
    <p:sldLayoutId id="2147486104" r:id="rId25"/>
    <p:sldLayoutId id="2147486105" r:id="rId26"/>
    <p:sldLayoutId id="2147486106" r:id="rId27"/>
    <p:sldLayoutId id="2147486107" r:id="rId28"/>
    <p:sldLayoutId id="2147486108" r:id="rId29"/>
    <p:sldLayoutId id="2147486109" r:id="rId30"/>
    <p:sldLayoutId id="2147486110" r:id="rId31"/>
    <p:sldLayoutId id="2147486111" r:id="rId32"/>
    <p:sldLayoutId id="2147486112" r:id="rId33"/>
    <p:sldLayoutId id="2147486113" r:id="rId34"/>
    <p:sldLayoutId id="2147486114" r:id="rId35"/>
    <p:sldLayoutId id="2147486115" r:id="rId36"/>
    <p:sldLayoutId id="2147486116" r:id="rId37"/>
    <p:sldLayoutId id="2147486117" r:id="rId38"/>
    <p:sldLayoutId id="2147486118" r:id="rId39"/>
    <p:sldLayoutId id="2147486119" r:id="rId40"/>
    <p:sldLayoutId id="2147486120" r:id="rId41"/>
    <p:sldLayoutId id="2147486121" r:id="rId42"/>
    <p:sldLayoutId id="2147486122" r:id="rId43"/>
    <p:sldLayoutId id="2147486123" r:id="rId44"/>
    <p:sldLayoutId id="2147486124" r:id="rId45"/>
    <p:sldLayoutId id="2147486125" r:id="rId46"/>
    <p:sldLayoutId id="2147486126" r:id="rId47"/>
    <p:sldLayoutId id="2147486127" r:id="rId48"/>
    <p:sldLayoutId id="2147486128" r:id="rId49"/>
    <p:sldLayoutId id="2147486129" r:id="rId50"/>
    <p:sldLayoutId id="2147486130" r:id="rId51"/>
  </p:sldLayoutIdLst>
  <p:txStyles>
    <p:titleStyle>
      <a:lvl1pPr algn="l" defTabSz="914400" rtl="0" eaLnBrk="1" latinLnBrk="0" hangingPunct="1">
        <a:lnSpc>
          <a:spcPct val="90000"/>
        </a:lnSpc>
        <a:spcBef>
          <a:spcPct val="0"/>
        </a:spcBef>
        <a:buNone/>
        <a:defRPr sz="3200" b="0" i="0" kern="1200" spc="-100" baseline="0">
          <a:solidFill>
            <a:schemeClr val="tx1"/>
          </a:solidFill>
          <a:latin typeface="Sharp Grotesk Book 25" panose="020B0507050702030204"/>
          <a:ea typeface="+mj-ea"/>
          <a:cs typeface="+mj-cs"/>
        </a:defRPr>
      </a:lvl1pPr>
    </p:titleStyle>
    <p:bodyStyle>
      <a:lvl1pPr marL="228600" indent="0" algn="l" defTabSz="457200" rtl="0" eaLnBrk="1" fontAlgn="t" latinLnBrk="0" hangingPunct="1">
        <a:lnSpc>
          <a:spcPct val="150000"/>
        </a:lnSpc>
        <a:spcBef>
          <a:spcPts val="0"/>
        </a:spcBef>
        <a:buClr>
          <a:srgbClr val="0E0905"/>
        </a:buClr>
        <a:buSzPct val="100000"/>
        <a:buFont typeface="Arial" panose="020B0604020202020204" pitchFamily="34" charset="0"/>
        <a:buChar char="•"/>
        <a:defRPr sz="1400" b="0" i="0" kern="1200">
          <a:solidFill>
            <a:schemeClr val="tx2"/>
          </a:solidFill>
          <a:latin typeface="HP Simplified Light" panose="020B0404020204020204" pitchFamily="34" charset="77"/>
          <a:ea typeface="+mn-ea"/>
          <a:cs typeface="+mn-cs"/>
        </a:defRPr>
      </a:lvl1pPr>
      <a:lvl2pPr marL="685800" indent="0" algn="l" defTabSz="457200" rtl="0" eaLnBrk="1" fontAlgn="t" latinLnBrk="0" hangingPunct="1">
        <a:lnSpc>
          <a:spcPct val="150000"/>
        </a:lnSpc>
        <a:spcBef>
          <a:spcPts val="0"/>
        </a:spcBef>
        <a:buClr>
          <a:srgbClr val="0E0905"/>
        </a:buClr>
        <a:buSzPct val="100000"/>
        <a:buFont typeface="Arial" panose="020B0604020202020204" pitchFamily="34" charset="0"/>
        <a:buChar char="•"/>
        <a:defRPr sz="1400" b="0" i="0" kern="1200">
          <a:solidFill>
            <a:schemeClr val="tx2"/>
          </a:solidFill>
          <a:latin typeface="HP Simplified Light" panose="020B0404020204020204" pitchFamily="34" charset="77"/>
          <a:ea typeface="+mn-ea"/>
          <a:cs typeface="+mn-cs"/>
        </a:defRPr>
      </a:lvl2pPr>
      <a:lvl3pPr marL="1143000" indent="0" algn="l" defTabSz="457200" rtl="0" eaLnBrk="1" fontAlgn="t" latinLnBrk="0" hangingPunct="1">
        <a:lnSpc>
          <a:spcPct val="150000"/>
        </a:lnSpc>
        <a:spcBef>
          <a:spcPts val="0"/>
        </a:spcBef>
        <a:buClr>
          <a:srgbClr val="0E0905"/>
        </a:buClr>
        <a:buSzPct val="100000"/>
        <a:buFont typeface="Arial" panose="020B0604020202020204" pitchFamily="34" charset="0"/>
        <a:buChar char="•"/>
        <a:defRPr sz="1400" b="0" i="0" kern="1200">
          <a:solidFill>
            <a:schemeClr val="tx2"/>
          </a:solidFill>
          <a:latin typeface="HP Simplified Light" panose="020B0404020204020204" pitchFamily="34" charset="77"/>
          <a:ea typeface="+mn-ea"/>
          <a:cs typeface="+mn-cs"/>
        </a:defRPr>
      </a:lvl3pPr>
      <a:lvl4pPr marL="1600200" indent="0" algn="l" defTabSz="457200" rtl="0" eaLnBrk="1" fontAlgn="t" latinLnBrk="0" hangingPunct="1">
        <a:lnSpc>
          <a:spcPct val="150000"/>
        </a:lnSpc>
        <a:spcBef>
          <a:spcPts val="0"/>
        </a:spcBef>
        <a:buClr>
          <a:srgbClr val="0E0905"/>
        </a:buClr>
        <a:buSzPct val="100000"/>
        <a:buFont typeface="Arial" panose="020B0604020202020204" pitchFamily="34" charset="0"/>
        <a:buChar char="•"/>
        <a:defRPr sz="1400" b="0" i="0" kern="1200">
          <a:solidFill>
            <a:schemeClr val="tx2"/>
          </a:solidFill>
          <a:latin typeface="HP Simplified Light" panose="020B0404020204020204" pitchFamily="34" charset="77"/>
          <a:ea typeface="+mn-ea"/>
          <a:cs typeface="+mn-cs"/>
        </a:defRPr>
      </a:lvl4pPr>
      <a:lvl5pPr marL="2057400" indent="0" algn="l" defTabSz="457200" rtl="0" eaLnBrk="1" fontAlgn="t" latinLnBrk="0" hangingPunct="1">
        <a:lnSpc>
          <a:spcPct val="150000"/>
        </a:lnSpc>
        <a:spcBef>
          <a:spcPts val="0"/>
        </a:spcBef>
        <a:buClr>
          <a:srgbClr val="0E0905"/>
        </a:buClr>
        <a:buSzPct val="100000"/>
        <a:buFont typeface="Arial" panose="020B0604020202020204" pitchFamily="34" charset="0"/>
        <a:buChar char="•"/>
        <a:defRPr sz="1400" b="0" i="0" kern="1200">
          <a:solidFill>
            <a:schemeClr val="tx2"/>
          </a:solidFill>
          <a:latin typeface="HP Simplified Light" panose="020B0404020204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18" Type="http://schemas.openxmlformats.org/officeDocument/2006/relationships/image" Target="../media/image21.svg"/><Relationship Id="rId3" Type="http://schemas.openxmlformats.org/officeDocument/2006/relationships/slideLayout" Target="../slideLayouts/slideLayout4.xml"/><Relationship Id="rId7" Type="http://schemas.openxmlformats.org/officeDocument/2006/relationships/image" Target="../media/image10.png"/><Relationship Id="rId12" Type="http://schemas.openxmlformats.org/officeDocument/2006/relationships/image" Target="../media/image15.svg"/><Relationship Id="rId17" Type="http://schemas.openxmlformats.org/officeDocument/2006/relationships/image" Target="../media/image20.png"/><Relationship Id="rId2" Type="http://schemas.openxmlformats.org/officeDocument/2006/relationships/tags" Target="../tags/tag4.xml"/><Relationship Id="rId16" Type="http://schemas.openxmlformats.org/officeDocument/2006/relationships/image" Target="../media/image19.svg"/><Relationship Id="rId20" Type="http://schemas.openxmlformats.org/officeDocument/2006/relationships/hyperlink" Target="https://press.hp.com/content/dam/sites/garage-press/press/press-kits/2021/hp-wolf-security-rebellions-and-rejections/hp-wolf-security-report-rr-final.pdf" TargetMode="External"/><Relationship Id="rId1" Type="http://schemas.openxmlformats.org/officeDocument/2006/relationships/vmlDrawing" Target="../drawings/vmlDrawing3.vml"/><Relationship Id="rId6" Type="http://schemas.openxmlformats.org/officeDocument/2006/relationships/image" Target="../media/image1.emf"/><Relationship Id="rId11" Type="http://schemas.openxmlformats.org/officeDocument/2006/relationships/image" Target="../media/image14.png"/><Relationship Id="rId5" Type="http://schemas.openxmlformats.org/officeDocument/2006/relationships/oleObject" Target="../embeddings/oleObject3.bin"/><Relationship Id="rId15" Type="http://schemas.openxmlformats.org/officeDocument/2006/relationships/image" Target="../media/image18.png"/><Relationship Id="rId10" Type="http://schemas.openxmlformats.org/officeDocument/2006/relationships/image" Target="../media/image13.svg"/><Relationship Id="rId19" Type="http://schemas.openxmlformats.org/officeDocument/2006/relationships/hyperlink" Target="https://press.hp.com/content/dam/sites/garage-press/press/press-releases/2021/wolf-security-and-flexworker/2021_HP_Wolf_Security_Blurred_Lines_Report.pdf" TargetMode="External"/><Relationship Id="rId4" Type="http://schemas.openxmlformats.org/officeDocument/2006/relationships/notesSlide" Target="../notesSlides/notesSlide3.xml"/><Relationship Id="rId9" Type="http://schemas.openxmlformats.org/officeDocument/2006/relationships/image" Target="../media/image12.png"/><Relationship Id="rId14" Type="http://schemas.openxmlformats.org/officeDocument/2006/relationships/image" Target="../media/image17.svg"/></Relationships>
</file>

<file path=ppt/slides/_rels/slide4.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svg"/><Relationship Id="rId18" Type="http://schemas.openxmlformats.org/officeDocument/2006/relationships/image" Target="../media/image36.png"/><Relationship Id="rId3" Type="http://schemas.openxmlformats.org/officeDocument/2006/relationships/image" Target="../media/image4.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svg"/><Relationship Id="rId2" Type="http://schemas.openxmlformats.org/officeDocument/2006/relationships/notesSlide" Target="../notesSlides/notesSlide4.xml"/><Relationship Id="rId16" Type="http://schemas.openxmlformats.org/officeDocument/2006/relationships/image" Target="../media/image34.png"/><Relationship Id="rId1" Type="http://schemas.openxmlformats.org/officeDocument/2006/relationships/slideLayout" Target="../slideLayouts/slideLayout63.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svg"/><Relationship Id="rId10" Type="http://schemas.openxmlformats.org/officeDocument/2006/relationships/image" Target="../media/image28.svg"/><Relationship Id="rId19" Type="http://schemas.openxmlformats.org/officeDocument/2006/relationships/image" Target="../media/image37.sv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89.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5.svg"/><Relationship Id="rId18" Type="http://schemas.openxmlformats.org/officeDocument/2006/relationships/image" Target="../media/image50.png"/><Relationship Id="rId3" Type="http://schemas.openxmlformats.org/officeDocument/2006/relationships/slideLayout" Target="../slideLayouts/slideLayout5.xml"/><Relationship Id="rId21" Type="http://schemas.openxmlformats.org/officeDocument/2006/relationships/image" Target="../media/image53.svg"/><Relationship Id="rId7" Type="http://schemas.openxmlformats.org/officeDocument/2006/relationships/image" Target="../media/image4.png"/><Relationship Id="rId12" Type="http://schemas.openxmlformats.org/officeDocument/2006/relationships/image" Target="../media/image44.png"/><Relationship Id="rId17" Type="http://schemas.openxmlformats.org/officeDocument/2006/relationships/image" Target="../media/image49.svg"/><Relationship Id="rId2" Type="http://schemas.openxmlformats.org/officeDocument/2006/relationships/tags" Target="../tags/tag5.xml"/><Relationship Id="rId16" Type="http://schemas.openxmlformats.org/officeDocument/2006/relationships/image" Target="../media/image48.png"/><Relationship Id="rId20" Type="http://schemas.openxmlformats.org/officeDocument/2006/relationships/image" Target="../media/image52.png"/><Relationship Id="rId1" Type="http://schemas.openxmlformats.org/officeDocument/2006/relationships/vmlDrawing" Target="../drawings/vmlDrawing4.vml"/><Relationship Id="rId6" Type="http://schemas.openxmlformats.org/officeDocument/2006/relationships/image" Target="../media/image1.emf"/><Relationship Id="rId11" Type="http://schemas.openxmlformats.org/officeDocument/2006/relationships/image" Target="../media/image24.svg"/><Relationship Id="rId24" Type="http://schemas.openxmlformats.org/officeDocument/2006/relationships/image" Target="../media/image55.svg"/><Relationship Id="rId5" Type="http://schemas.openxmlformats.org/officeDocument/2006/relationships/oleObject" Target="../embeddings/oleObject4.bin"/><Relationship Id="rId15" Type="http://schemas.openxmlformats.org/officeDocument/2006/relationships/image" Target="../media/image47.svg"/><Relationship Id="rId23" Type="http://schemas.openxmlformats.org/officeDocument/2006/relationships/image" Target="../media/image54.png"/><Relationship Id="rId10" Type="http://schemas.openxmlformats.org/officeDocument/2006/relationships/image" Target="../media/image23.png"/><Relationship Id="rId19" Type="http://schemas.openxmlformats.org/officeDocument/2006/relationships/image" Target="../media/image51.svg"/><Relationship Id="rId4" Type="http://schemas.openxmlformats.org/officeDocument/2006/relationships/notesSlide" Target="../notesSlides/notesSlide6.xml"/><Relationship Id="rId9" Type="http://schemas.openxmlformats.org/officeDocument/2006/relationships/image" Target="../media/image43.svg"/><Relationship Id="rId14" Type="http://schemas.openxmlformats.org/officeDocument/2006/relationships/image" Target="../media/image46.png"/><Relationship Id="rId22"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9.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2764367-1889-4986-A116-30A402188BBE}"/>
              </a:ext>
            </a:extLst>
          </p:cNvPr>
          <p:cNvSpPr>
            <a:spLocks noGrp="1"/>
          </p:cNvSpPr>
          <p:nvPr>
            <p:ph type="ctrTitle"/>
          </p:nvPr>
        </p:nvSpPr>
        <p:spPr>
          <a:xfrm>
            <a:off x="2120474" y="648479"/>
            <a:ext cx="3826167" cy="553998"/>
          </a:xfrm>
        </p:spPr>
        <p:txBody>
          <a:bodyPr wrap="square" anchor="t" anchorCtr="0">
            <a:spAutoFit/>
          </a:bodyPr>
          <a:lstStyle/>
          <a:p>
            <a:r>
              <a:rPr lang="en-US" sz="2000" dirty="0"/>
              <a:t>HP and Cyber security leadership </a:t>
            </a:r>
          </a:p>
        </p:txBody>
      </p:sp>
      <p:pic>
        <p:nvPicPr>
          <p:cNvPr id="1026" name="Picture 2" descr="https://pbs.twimg.com/profile_images/817087766282416129/bcykZkDi_400x400.jpg">
            <a:extLst>
              <a:ext uri="{FF2B5EF4-FFF2-40B4-BE49-F238E27FC236}">
                <a16:creationId xmlns:a16="http://schemas.microsoft.com/office/drawing/2014/main" id="{98A018C6-0F30-4E61-A886-7EF059D6D9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87" t="9493" r="4484" b="378"/>
          <a:stretch/>
        </p:blipFill>
        <p:spPr bwMode="auto">
          <a:xfrm>
            <a:off x="944229" y="4754601"/>
            <a:ext cx="829238" cy="829238"/>
          </a:xfrm>
          <a:prstGeom prst="ellipse">
            <a:avLst/>
          </a:prstGeom>
          <a:noFill/>
          <a:extLst>
            <a:ext uri="{909E8E84-426E-40DD-AFC4-6F175D3DCCD1}">
              <a14:hiddenFill xmlns:a14="http://schemas.microsoft.com/office/drawing/2010/main">
                <a:solidFill>
                  <a:srgbClr val="FFFFFF"/>
                </a:solidFill>
              </a14:hiddenFill>
            </a:ext>
          </a:extLst>
        </p:spPr>
      </p:pic>
      <p:sp>
        <p:nvSpPr>
          <p:cNvPr id="14" name="Title 8">
            <a:extLst>
              <a:ext uri="{FF2B5EF4-FFF2-40B4-BE49-F238E27FC236}">
                <a16:creationId xmlns:a16="http://schemas.microsoft.com/office/drawing/2014/main" id="{C48D9F1A-9B77-410C-9D8A-990F865585FB}"/>
              </a:ext>
            </a:extLst>
          </p:cNvPr>
          <p:cNvSpPr txBox="1">
            <a:spLocks/>
          </p:cNvSpPr>
          <p:nvPr/>
        </p:nvSpPr>
        <p:spPr bwMode="gray">
          <a:xfrm>
            <a:off x="2120474" y="4754602"/>
            <a:ext cx="3380214" cy="1169551"/>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b="0" kern="1200" cap="all" spc="-100" baseline="0">
                <a:solidFill>
                  <a:schemeClr val="bg1"/>
                </a:solidFill>
                <a:latin typeface="+mn-lt"/>
                <a:ea typeface="+mj-ea"/>
                <a:cs typeface="+mj-cs"/>
              </a:defRPr>
            </a:lvl1pPr>
          </a:lstStyle>
          <a:p>
            <a:pPr>
              <a:lnSpc>
                <a:spcPct val="100000"/>
              </a:lnSpc>
              <a:spcBef>
                <a:spcPts val="0"/>
              </a:spcBef>
              <a:buClr>
                <a:srgbClr val="0096D6"/>
              </a:buClr>
              <a:defRPr/>
            </a:pPr>
            <a:r>
              <a:rPr lang="en-US" sz="2000" cap="none" spc="0" dirty="0"/>
              <a:t>Michael Howard</a:t>
            </a:r>
            <a:br>
              <a:rPr lang="en-US" sz="1600" cap="none" spc="0" dirty="0"/>
            </a:br>
            <a:r>
              <a:rPr lang="en-US" sz="1400" cap="none" spc="0" dirty="0"/>
              <a:t>Chief Security Advisor and </a:t>
            </a:r>
          </a:p>
          <a:p>
            <a:pPr>
              <a:lnSpc>
                <a:spcPct val="100000"/>
              </a:lnSpc>
              <a:spcBef>
                <a:spcPts val="0"/>
              </a:spcBef>
              <a:buClr>
                <a:srgbClr val="0096D6"/>
              </a:buClr>
              <a:defRPr/>
            </a:pPr>
            <a:r>
              <a:rPr lang="en-US" sz="1400" cap="none" spc="0" dirty="0"/>
              <a:t>Head of WW Security &amp; Analytics Practice</a:t>
            </a:r>
            <a:br>
              <a:rPr lang="en-US" sz="1400" cap="none" spc="0" dirty="0">
                <a:solidFill>
                  <a:prstClr val="white"/>
                </a:solidFill>
              </a:rPr>
            </a:br>
            <a:br>
              <a:rPr lang="en-US" sz="1400" cap="none" spc="0" dirty="0">
                <a:solidFill>
                  <a:prstClr val="white"/>
                </a:solidFill>
              </a:rPr>
            </a:br>
            <a:endParaRPr lang="en-US" sz="1400" cap="none" spc="0" dirty="0">
              <a:solidFill>
                <a:prstClr val="white"/>
              </a:solidFill>
            </a:endParaRPr>
          </a:p>
        </p:txBody>
      </p:sp>
      <p:cxnSp>
        <p:nvCxnSpPr>
          <p:cNvPr id="8" name="Straight Connector 7">
            <a:extLst>
              <a:ext uri="{FF2B5EF4-FFF2-40B4-BE49-F238E27FC236}">
                <a16:creationId xmlns:a16="http://schemas.microsoft.com/office/drawing/2014/main" id="{09C85365-23A1-4EA7-8ED8-4FE34E23FCB0}"/>
              </a:ext>
            </a:extLst>
          </p:cNvPr>
          <p:cNvCxnSpPr>
            <a:cxnSpLocks/>
          </p:cNvCxnSpPr>
          <p:nvPr/>
        </p:nvCxnSpPr>
        <p:spPr>
          <a:xfrm>
            <a:off x="951346" y="2487153"/>
            <a:ext cx="4995295" cy="0"/>
          </a:xfrm>
          <a:prstGeom prst="line">
            <a:avLst/>
          </a:prstGeom>
          <a:ln w="19050">
            <a:solidFill>
              <a:srgbClr val="FFC000"/>
            </a:solidFill>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71B487E-20EC-4571-BE56-89A4AEC0D22D}"/>
              </a:ext>
            </a:extLst>
          </p:cNvPr>
          <p:cNvCxnSpPr>
            <a:cxnSpLocks/>
          </p:cNvCxnSpPr>
          <p:nvPr/>
        </p:nvCxnSpPr>
        <p:spPr>
          <a:xfrm>
            <a:off x="944229" y="4325828"/>
            <a:ext cx="5002412" cy="0"/>
          </a:xfrm>
          <a:prstGeom prst="line">
            <a:avLst/>
          </a:prstGeom>
          <a:ln w="19050">
            <a:solidFill>
              <a:srgbClr val="FFC000"/>
            </a:solidFill>
            <a:miter lim="800000"/>
          </a:ln>
        </p:spPr>
        <p:style>
          <a:lnRef idx="1">
            <a:schemeClr val="accent1"/>
          </a:lnRef>
          <a:fillRef idx="0">
            <a:schemeClr val="accent1"/>
          </a:fillRef>
          <a:effectRef idx="0">
            <a:schemeClr val="accent1"/>
          </a:effectRef>
          <a:fontRef idx="minor">
            <a:schemeClr val="tx1"/>
          </a:fontRef>
        </p:style>
      </p:cxnSp>
      <p:pic>
        <p:nvPicPr>
          <p:cNvPr id="11" name="Picture 2">
            <a:extLst>
              <a:ext uri="{FF2B5EF4-FFF2-40B4-BE49-F238E27FC236}">
                <a16:creationId xmlns:a16="http://schemas.microsoft.com/office/drawing/2014/main" id="{D93581EC-C8ED-4073-BD72-1BB96A3827E9}"/>
              </a:ext>
            </a:extLst>
          </p:cNvPr>
          <p:cNvPicPr>
            <a:picLocks noChangeAspect="1" noChangeArrowheads="1"/>
          </p:cNvPicPr>
          <p:nvPr/>
        </p:nvPicPr>
        <p:blipFill>
          <a:blip r:embed="rId4"/>
          <a:srcRect/>
          <a:stretch/>
        </p:blipFill>
        <p:spPr bwMode="auto">
          <a:xfrm>
            <a:off x="945078" y="5865724"/>
            <a:ext cx="826908" cy="829238"/>
          </a:xfrm>
          <a:prstGeom prst="ellipse">
            <a:avLst/>
          </a:prstGeom>
          <a:noFill/>
          <a:extLst>
            <a:ext uri="{909E8E84-426E-40DD-AFC4-6F175D3DCCD1}">
              <a14:hiddenFill xmlns:a14="http://schemas.microsoft.com/office/drawing/2010/main">
                <a:solidFill>
                  <a:srgbClr val="FFFFFF"/>
                </a:solidFill>
              </a14:hiddenFill>
            </a:ext>
          </a:extLst>
        </p:spPr>
      </p:pic>
      <p:sp>
        <p:nvSpPr>
          <p:cNvPr id="12" name="Title 8">
            <a:extLst>
              <a:ext uri="{FF2B5EF4-FFF2-40B4-BE49-F238E27FC236}">
                <a16:creationId xmlns:a16="http://schemas.microsoft.com/office/drawing/2014/main" id="{E95DD31D-6A13-4926-A2FA-9A8950DD05D3}"/>
              </a:ext>
            </a:extLst>
          </p:cNvPr>
          <p:cNvSpPr txBox="1">
            <a:spLocks/>
          </p:cNvSpPr>
          <p:nvPr/>
        </p:nvSpPr>
        <p:spPr bwMode="gray">
          <a:xfrm>
            <a:off x="2120475" y="5907699"/>
            <a:ext cx="3235181" cy="954107"/>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b="0" kern="1200" cap="all" spc="-100" baseline="0">
                <a:solidFill>
                  <a:schemeClr val="bg1"/>
                </a:solidFill>
                <a:latin typeface="+mn-lt"/>
                <a:ea typeface="+mj-ea"/>
                <a:cs typeface="+mj-cs"/>
              </a:defRPr>
            </a:lvl1pPr>
          </a:lstStyle>
          <a:p>
            <a:pPr>
              <a:lnSpc>
                <a:spcPct val="100000"/>
              </a:lnSpc>
              <a:spcBef>
                <a:spcPts val="0"/>
              </a:spcBef>
              <a:buClr>
                <a:srgbClr val="0096D6"/>
              </a:buClr>
              <a:defRPr/>
            </a:pPr>
            <a:r>
              <a:rPr lang="en-US" sz="2000" cap="none" spc="0" dirty="0"/>
              <a:t>Dr. Kimberlee Ann Brannock</a:t>
            </a:r>
            <a:br>
              <a:rPr lang="en-US" sz="1600" cap="none" spc="0" dirty="0"/>
            </a:br>
            <a:r>
              <a:rPr lang="en-US" sz="1400" cap="none" spc="0" dirty="0"/>
              <a:t>Senior Security Advisor</a:t>
            </a:r>
            <a:br>
              <a:rPr lang="en-US" sz="1400" cap="none" spc="0" dirty="0"/>
            </a:br>
            <a:br>
              <a:rPr lang="en-US" sz="1400" cap="none" spc="0" dirty="0">
                <a:solidFill>
                  <a:prstClr val="white"/>
                </a:solidFill>
              </a:rPr>
            </a:br>
            <a:endParaRPr lang="en-US" sz="1400" cap="none" spc="0" dirty="0">
              <a:solidFill>
                <a:prstClr val="white"/>
              </a:solidFill>
            </a:endParaRPr>
          </a:p>
        </p:txBody>
      </p:sp>
      <p:sp>
        <p:nvSpPr>
          <p:cNvPr id="16" name="TextBox 15">
            <a:extLst>
              <a:ext uri="{FF2B5EF4-FFF2-40B4-BE49-F238E27FC236}">
                <a16:creationId xmlns:a16="http://schemas.microsoft.com/office/drawing/2014/main" id="{1566A5E0-C979-40FF-88E8-9CD5703B9B54}"/>
              </a:ext>
            </a:extLst>
          </p:cNvPr>
          <p:cNvSpPr txBox="1"/>
          <p:nvPr/>
        </p:nvSpPr>
        <p:spPr>
          <a:xfrm>
            <a:off x="1992007" y="2739631"/>
            <a:ext cx="3637147" cy="1323439"/>
          </a:xfrm>
          <a:prstGeom prst="rect">
            <a:avLst/>
          </a:prstGeom>
          <a:noFill/>
        </p:spPr>
        <p:txBody>
          <a:bodyPr wrap="square">
            <a:spAutoFit/>
          </a:bodyPr>
          <a:lstStyle/>
          <a:p>
            <a:r>
              <a:rPr lang="en-US" sz="2000" dirty="0">
                <a:solidFill>
                  <a:schemeClr val="bg1"/>
                </a:solidFill>
                <a:latin typeface="HP Simplified Light" panose="020B0404020204020204" pitchFamily="34" charset="0"/>
              </a:rPr>
              <a:t>Cyber security risks </a:t>
            </a:r>
          </a:p>
          <a:p>
            <a:r>
              <a:rPr lang="en-US" sz="2000" dirty="0">
                <a:solidFill>
                  <a:schemeClr val="bg1"/>
                </a:solidFill>
                <a:latin typeface="HP Simplified Light" panose="020B0404020204020204" pitchFamily="34" charset="0"/>
              </a:rPr>
              <a:t>and what the great State of Pennsylvania can do to  help reduce the cyber security risks</a:t>
            </a:r>
          </a:p>
        </p:txBody>
      </p:sp>
    </p:spTree>
    <p:extLst>
      <p:ext uri="{BB962C8B-B14F-4D97-AF65-F5344CB8AC3E}">
        <p14:creationId xmlns:p14="http://schemas.microsoft.com/office/powerpoint/2010/main" val="1818703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A1F8994C-BD50-462A-BB38-FD6181C8ED6E}"/>
              </a:ext>
            </a:extLst>
          </p:cNvPr>
          <p:cNvGraphicFramePr>
            <a:graphicFrameLocks noChangeAspect="1"/>
          </p:cNvGraphicFramePr>
          <p:nvPr>
            <p:custDataLst>
              <p:tags r:id="rId2"/>
            </p:custDataLst>
            <p:extLst>
              <p:ext uri="{D42A27DB-BD31-4B8C-83A1-F6EECF244321}">
                <p14:modId xmlns:p14="http://schemas.microsoft.com/office/powerpoint/2010/main" val="2224373269"/>
              </p:ext>
            </p:extLst>
          </p:nvPr>
        </p:nvGraphicFramePr>
        <p:xfrm>
          <a:off x="3176" y="1588"/>
          <a:ext cx="1588" cy="1588"/>
        </p:xfrm>
        <a:graphic>
          <a:graphicData uri="http://schemas.openxmlformats.org/presentationml/2006/ole">
            <mc:AlternateContent xmlns:mc="http://schemas.openxmlformats.org/markup-compatibility/2006">
              <mc:Choice xmlns:v="urn:schemas-microsoft-com:vml" Requires="v">
                <p:oleObj spid="_x0000_s6146" name="think-cell Slide" r:id="rId5" imgW="395" imgH="394" progId="TCLayout.ActiveDocument.1">
                  <p:embed/>
                </p:oleObj>
              </mc:Choice>
              <mc:Fallback>
                <p:oleObj name="think-cell Slide" r:id="rId5" imgW="395" imgH="394" progId="TCLayout.ActiveDocument.1">
                  <p:embed/>
                  <p:pic>
                    <p:nvPicPr>
                      <p:cNvPr id="6" name="Object 5" hidden="1">
                        <a:extLst>
                          <a:ext uri="{FF2B5EF4-FFF2-40B4-BE49-F238E27FC236}">
                            <a16:creationId xmlns:a16="http://schemas.microsoft.com/office/drawing/2014/main" id="{A1F8994C-BD50-462A-BB38-FD6181C8ED6E}"/>
                          </a:ext>
                        </a:extLst>
                      </p:cNvPr>
                      <p:cNvPicPr/>
                      <p:nvPr/>
                    </p:nvPicPr>
                    <p:blipFill>
                      <a:blip r:embed="rId6"/>
                      <a:stretch>
                        <a:fillRect/>
                      </a:stretch>
                    </p:blipFill>
                    <p:spPr>
                      <a:xfrm>
                        <a:off x="3176"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6F7F18F-1DB8-4F61-B7A5-EDBD4A69C0FE}"/>
              </a:ext>
            </a:extLst>
          </p:cNvPr>
          <p:cNvSpPr>
            <a:spLocks noGrp="1"/>
          </p:cNvSpPr>
          <p:nvPr>
            <p:ph type="title"/>
          </p:nvPr>
        </p:nvSpPr>
        <p:spPr>
          <a:xfrm>
            <a:off x="1240077" y="119942"/>
            <a:ext cx="10747331" cy="886397"/>
          </a:xfrm>
        </p:spPr>
        <p:txBody>
          <a:bodyPr vert="horz"/>
          <a:lstStyle/>
          <a:p>
            <a:r>
              <a:rPr lang="en-GB" dirty="0">
                <a:latin typeface="HP Simplified Light" panose="020B0404020204020204" pitchFamily="34" charset="0"/>
              </a:rPr>
              <a:t>High level - Language requirements needed in statutes and directives continued…</a:t>
            </a:r>
          </a:p>
        </p:txBody>
      </p:sp>
      <p:sp>
        <p:nvSpPr>
          <p:cNvPr id="3" name="Content Placeholder 2">
            <a:extLst>
              <a:ext uri="{FF2B5EF4-FFF2-40B4-BE49-F238E27FC236}">
                <a16:creationId xmlns:a16="http://schemas.microsoft.com/office/drawing/2014/main" id="{93520BA1-F2AD-4926-BA03-F68E42BA3EC7}"/>
              </a:ext>
            </a:extLst>
          </p:cNvPr>
          <p:cNvSpPr>
            <a:spLocks noGrp="1"/>
          </p:cNvSpPr>
          <p:nvPr>
            <p:ph idx="1"/>
          </p:nvPr>
        </p:nvSpPr>
        <p:spPr>
          <a:xfrm>
            <a:off x="1472075" y="1006339"/>
            <a:ext cx="10214710" cy="5738462"/>
          </a:xfrm>
        </p:spPr>
        <p:txBody>
          <a:bodyPr>
            <a:noAutofit/>
          </a:bodyPr>
          <a:lstStyle/>
          <a:p>
            <a:pPr marL="0">
              <a:buNone/>
            </a:pPr>
            <a:r>
              <a:rPr lang="en-GB" sz="1600" dirty="0">
                <a:solidFill>
                  <a:srgbClr val="004B6B"/>
                </a:solidFill>
              </a:rPr>
              <a:t>Consider adding other dimensions for HW</a:t>
            </a:r>
            <a:endParaRPr lang="en-GB" sz="1200" dirty="0">
              <a:solidFill>
                <a:srgbClr val="004B6B"/>
              </a:solidFill>
            </a:endParaRPr>
          </a:p>
          <a:p>
            <a:pPr marL="228600" lvl="1">
              <a:buNone/>
            </a:pPr>
            <a:r>
              <a:rPr lang="en-GB" sz="1600" b="1" dirty="0">
                <a:solidFill>
                  <a:srgbClr val="004B6B"/>
                </a:solidFill>
              </a:rPr>
              <a:t>Certification</a:t>
            </a:r>
          </a:p>
          <a:p>
            <a:pPr marL="251460" lvl="1" indent="-342900"/>
            <a:r>
              <a:rPr lang="en-GB" sz="1200" dirty="0">
                <a:solidFill>
                  <a:srgbClr val="004B6B"/>
                </a:solidFill>
              </a:rPr>
              <a:t>Strong interest in services provider and supplier certification </a:t>
            </a:r>
          </a:p>
          <a:p>
            <a:pPr marL="914400" lvl="2" indent="-457200">
              <a:buFont typeface="Wingdings" panose="05000000000000000000" pitchFamily="2" charset="2"/>
              <a:buChar char="ü"/>
            </a:pPr>
            <a:r>
              <a:rPr lang="en-GB" sz="1200" dirty="0">
                <a:solidFill>
                  <a:srgbClr val="004B6B"/>
                </a:solidFill>
              </a:rPr>
              <a:t>FedRamp for cloud and service delivery right now, could expand to products and endpoints later</a:t>
            </a:r>
          </a:p>
          <a:p>
            <a:pPr marL="890588" lvl="3" indent="-433388">
              <a:buFont typeface="Wingdings" panose="05000000000000000000" pitchFamily="2" charset="2"/>
              <a:buChar char="ü"/>
            </a:pPr>
            <a:r>
              <a:rPr lang="en-GB" sz="1200" dirty="0">
                <a:solidFill>
                  <a:srgbClr val="004B6B"/>
                </a:solidFill>
              </a:rPr>
              <a:t>CMMC for supply chain </a:t>
            </a:r>
          </a:p>
          <a:p>
            <a:pPr marL="890588" lvl="3" indent="-433388">
              <a:buFont typeface="Wingdings" panose="05000000000000000000" pitchFamily="2" charset="2"/>
              <a:buChar char="ü"/>
            </a:pPr>
            <a:endParaRPr lang="en-GB" sz="1200" dirty="0">
              <a:solidFill>
                <a:srgbClr val="004B6B"/>
              </a:solidFill>
            </a:endParaRPr>
          </a:p>
          <a:p>
            <a:pPr marL="251460" lvl="1" indent="-342900"/>
            <a:r>
              <a:rPr lang="en-GB" sz="1200" dirty="0">
                <a:solidFill>
                  <a:srgbClr val="004B6B"/>
                </a:solidFill>
              </a:rPr>
              <a:t>PC certifications: </a:t>
            </a:r>
          </a:p>
          <a:p>
            <a:pPr marL="890588" lvl="3" indent="-433388">
              <a:buFont typeface="Wingdings" panose="05000000000000000000" pitchFamily="2" charset="2"/>
              <a:buChar char="ü"/>
            </a:pPr>
            <a:r>
              <a:rPr lang="en-GB" sz="1200" dirty="0">
                <a:solidFill>
                  <a:srgbClr val="004B6B"/>
                </a:solidFill>
              </a:rPr>
              <a:t>TPM hardware certification is common across first tier OEM</a:t>
            </a:r>
          </a:p>
          <a:p>
            <a:pPr marL="890588" lvl="3" indent="-433388">
              <a:buFont typeface="Wingdings" panose="05000000000000000000" pitchFamily="2" charset="2"/>
              <a:buChar char="ü"/>
            </a:pPr>
            <a:r>
              <a:rPr lang="en-GB" sz="1200" dirty="0">
                <a:solidFill>
                  <a:srgbClr val="004B6B"/>
                </a:solidFill>
              </a:rPr>
              <a:t>EC hardware certification is unique to HP – but only uses French Government national lightweight certification scheme (soon to align with German/EU scheme</a:t>
            </a:r>
          </a:p>
          <a:p>
            <a:pPr marL="890588" lvl="3" indent="-433388">
              <a:buFont typeface="Wingdings" panose="05000000000000000000" pitchFamily="2" charset="2"/>
              <a:buChar char="ü"/>
            </a:pPr>
            <a:endParaRPr lang="en-GB" sz="1200" dirty="0">
              <a:solidFill>
                <a:srgbClr val="004B6B"/>
              </a:solidFill>
            </a:endParaRPr>
          </a:p>
          <a:p>
            <a:pPr marL="285750" lvl="1" indent="-285750"/>
            <a:r>
              <a:rPr lang="en-GB" sz="1200" dirty="0">
                <a:solidFill>
                  <a:srgbClr val="004B6B"/>
                </a:solidFill>
              </a:rPr>
              <a:t>Print certifications (to be confirmed)</a:t>
            </a:r>
          </a:p>
          <a:p>
            <a:pPr marL="890588" lvl="3" indent="-433388">
              <a:buFont typeface="Wingdings" panose="05000000000000000000" pitchFamily="2" charset="2"/>
              <a:buChar char="ü"/>
            </a:pPr>
            <a:r>
              <a:rPr lang="en-GB" sz="1200" dirty="0">
                <a:solidFill>
                  <a:srgbClr val="004B6B"/>
                </a:solidFill>
              </a:rPr>
              <a:t>Two well established Common Criteria certifications for Hardcopy devices</a:t>
            </a:r>
          </a:p>
          <a:p>
            <a:pPr marL="890588" lvl="3" indent="-433388">
              <a:buFont typeface="Wingdings" panose="05000000000000000000" pitchFamily="2" charset="2"/>
              <a:buChar char="ü"/>
            </a:pPr>
            <a:r>
              <a:rPr lang="en-GB" sz="1200" dirty="0">
                <a:solidFill>
                  <a:srgbClr val="004B6B"/>
                </a:solidFill>
              </a:rPr>
              <a:t>One unique Common Criteria certification for intrusion detection</a:t>
            </a:r>
          </a:p>
          <a:p>
            <a:pPr marL="890588" lvl="3" indent="-433388">
              <a:buFont typeface="Wingdings" panose="05000000000000000000" pitchFamily="2" charset="2"/>
              <a:buChar char="ü"/>
            </a:pPr>
            <a:r>
              <a:rPr lang="en-GB" sz="1200" dirty="0">
                <a:solidFill>
                  <a:srgbClr val="004B6B"/>
                </a:solidFill>
              </a:rPr>
              <a:t>Keypoint intelligence print security validation (3 seals)</a:t>
            </a:r>
          </a:p>
          <a:p>
            <a:pPr marL="890588" lvl="3" indent="-433388">
              <a:buFont typeface="Wingdings" panose="05000000000000000000" pitchFamily="2" charset="2"/>
              <a:buChar char="ü"/>
            </a:pPr>
            <a:r>
              <a:rPr lang="en-GB" sz="1200" dirty="0">
                <a:solidFill>
                  <a:srgbClr val="004B6B"/>
                </a:solidFill>
              </a:rPr>
              <a:t>Supply Chain security certification for LaserJet (two OEMs currently do this)</a:t>
            </a:r>
          </a:p>
          <a:p>
            <a:pPr marL="890588" lvl="3" indent="-433388">
              <a:buFont typeface="Wingdings" panose="05000000000000000000" pitchFamily="2" charset="2"/>
              <a:buChar char="ü"/>
            </a:pPr>
            <a:endParaRPr lang="en-GB" sz="1200" dirty="0">
              <a:solidFill>
                <a:srgbClr val="004B6B"/>
              </a:solidFill>
            </a:endParaRPr>
          </a:p>
          <a:p>
            <a:pPr marL="114300" indent="-342900"/>
            <a:r>
              <a:rPr lang="en-GB" sz="1200" dirty="0">
                <a:solidFill>
                  <a:srgbClr val="004B6B"/>
                </a:solidFill>
              </a:rPr>
              <a:t>IoT security, with examples to consider:</a:t>
            </a:r>
          </a:p>
          <a:p>
            <a:pPr marL="914400" lvl="2" indent="-457200">
              <a:buFont typeface="Wingdings" panose="05000000000000000000" pitchFamily="2" charset="2"/>
              <a:buChar char="ü"/>
            </a:pPr>
            <a:r>
              <a:rPr lang="en-GB" sz="1200" dirty="0">
                <a:solidFill>
                  <a:srgbClr val="004B6B"/>
                </a:solidFill>
              </a:rPr>
              <a:t>California bill (may not be what we want to recommend)</a:t>
            </a:r>
          </a:p>
          <a:p>
            <a:pPr marL="914400" lvl="2" indent="-450850">
              <a:buFont typeface="Wingdings" panose="05000000000000000000" pitchFamily="2" charset="2"/>
              <a:buChar char="ü"/>
            </a:pPr>
            <a:r>
              <a:rPr lang="en-GB" sz="1200" dirty="0">
                <a:solidFill>
                  <a:srgbClr val="004B6B"/>
                </a:solidFill>
              </a:rPr>
              <a:t>ETSI EN standard (HP involvement in helping lead in IoT security standard with Print)</a:t>
            </a:r>
          </a:p>
          <a:p>
            <a:pPr marL="914400" lvl="2" indent="-450850">
              <a:buFont typeface="Wingdings" panose="05000000000000000000" pitchFamily="2" charset="2"/>
              <a:buChar char="ü"/>
            </a:pPr>
            <a:r>
              <a:rPr lang="en-GB" sz="1200" dirty="0">
                <a:solidFill>
                  <a:srgbClr val="004B6B"/>
                </a:solidFill>
              </a:rPr>
              <a:t>UK legislation</a:t>
            </a:r>
          </a:p>
        </p:txBody>
      </p:sp>
      <p:sp>
        <p:nvSpPr>
          <p:cNvPr id="4" name="Slide Number Placeholder 3">
            <a:extLst>
              <a:ext uri="{FF2B5EF4-FFF2-40B4-BE49-F238E27FC236}">
                <a16:creationId xmlns:a16="http://schemas.microsoft.com/office/drawing/2014/main" id="{12A518DB-DE8E-4E82-8798-5C81D8B557A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B435C"/>
                </a:solidFill>
                <a:latin typeface="Calibri" panose="020F0502020204030204"/>
              </a:rPr>
              <a:t>  </a:t>
            </a:r>
            <a:endParaRPr kumimoji="0" lang="en-GB" sz="1800" b="0" i="0" u="none" strike="noStrike" kern="1200" cap="none" spc="0" normalizeH="0" baseline="0" noProof="0" dirty="0">
              <a:ln>
                <a:noFill/>
              </a:ln>
              <a:solidFill>
                <a:srgbClr val="0B435C"/>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2527B188-5984-4C68-9768-3CD9F74854D5}"/>
              </a:ext>
            </a:extLst>
          </p:cNvPr>
          <p:cNvCxnSpPr>
            <a:cxnSpLocks/>
          </p:cNvCxnSpPr>
          <p:nvPr/>
        </p:nvCxnSpPr>
        <p:spPr>
          <a:xfrm>
            <a:off x="1008611" y="1006339"/>
            <a:ext cx="11084721" cy="0"/>
          </a:xfrm>
          <a:prstGeom prst="line">
            <a:avLst/>
          </a:prstGeom>
          <a:ln w="19050">
            <a:solidFill>
              <a:srgbClr val="FFC000"/>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2032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2ABA78-585E-49D0-BF53-6CA390264352}"/>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saturation sat="102000"/>
                    </a14:imgEffect>
                  </a14:imgLayer>
                </a14:imgProps>
              </a:ext>
            </a:extLst>
          </a:blip>
          <a:stretch>
            <a:fillRect/>
          </a:stretch>
        </p:blipFill>
        <p:spPr>
          <a:xfrm>
            <a:off x="894929" y="0"/>
            <a:ext cx="11230482" cy="6858000"/>
          </a:xfrm>
          <a:prstGeom prst="rect">
            <a:avLst/>
          </a:prstGeom>
          <a:effectLst>
            <a:softEdge rad="635000"/>
          </a:effectLst>
        </p:spPr>
      </p:pic>
      <p:sp>
        <p:nvSpPr>
          <p:cNvPr id="2" name="TextBox 1"/>
          <p:cNvSpPr txBox="1"/>
          <p:nvPr/>
        </p:nvSpPr>
        <p:spPr>
          <a:xfrm>
            <a:off x="1432723" y="807452"/>
            <a:ext cx="9141618" cy="2848990"/>
          </a:xfrm>
          <a:prstGeom prst="rect">
            <a:avLst/>
          </a:prstGeom>
          <a:noFill/>
        </p:spPr>
        <p:txBody>
          <a:bodyPr wrap="square" lIns="0" tIns="0" rIns="0" bIns="0" rtlCol="0">
            <a:noAutofit/>
          </a:bodyPr>
          <a:lstStyle/>
          <a:p>
            <a:pPr algn="ctr" defTabSz="914126">
              <a:lnSpc>
                <a:spcPct val="90000"/>
              </a:lnSpc>
              <a:defRPr/>
            </a:pPr>
            <a:r>
              <a:rPr lang="en-US" sz="6000" dirty="0">
                <a:solidFill>
                  <a:srgbClr val="FFC000"/>
                </a:solidFill>
                <a:latin typeface="HP Simplified Light"/>
              </a:rPr>
              <a:t>EVERY</a:t>
            </a:r>
            <a:r>
              <a:rPr lang="en-US" sz="6000" dirty="0">
                <a:solidFill>
                  <a:prstClr val="black"/>
                </a:solidFill>
                <a:latin typeface="HP Simplified Light"/>
              </a:rPr>
              <a:t> </a:t>
            </a:r>
            <a:r>
              <a:rPr lang="en-US" sz="6000" dirty="0">
                <a:solidFill>
                  <a:schemeClr val="bg1"/>
                </a:solidFill>
                <a:latin typeface="HP Simplified Light"/>
              </a:rPr>
              <a:t>ENDPOINT </a:t>
            </a:r>
          </a:p>
          <a:p>
            <a:pPr algn="ctr" defTabSz="914126">
              <a:lnSpc>
                <a:spcPct val="90000"/>
              </a:lnSpc>
              <a:defRPr/>
            </a:pPr>
            <a:r>
              <a:rPr lang="en-US" sz="6000" dirty="0">
                <a:solidFill>
                  <a:schemeClr val="bg1"/>
                </a:solidFill>
                <a:latin typeface="HP Simplified Light"/>
              </a:rPr>
              <a:t>DECISION</a:t>
            </a:r>
            <a:br>
              <a:rPr lang="en-US" sz="6000" dirty="0">
                <a:solidFill>
                  <a:schemeClr val="bg1"/>
                </a:solidFill>
                <a:latin typeface="HP Simplified Light"/>
              </a:rPr>
            </a:br>
            <a:r>
              <a:rPr lang="en-US" sz="6000" dirty="0">
                <a:solidFill>
                  <a:schemeClr val="bg1"/>
                </a:solidFill>
                <a:latin typeface="HP Simplified Light"/>
              </a:rPr>
              <a:t>IS A </a:t>
            </a:r>
          </a:p>
          <a:p>
            <a:pPr algn="ctr" defTabSz="914126">
              <a:lnSpc>
                <a:spcPct val="90000"/>
              </a:lnSpc>
              <a:defRPr/>
            </a:pPr>
            <a:r>
              <a:rPr lang="en-US" sz="6000" dirty="0">
                <a:solidFill>
                  <a:srgbClr val="FFC000"/>
                </a:solidFill>
                <a:latin typeface="HP Simplified Light"/>
              </a:rPr>
              <a:t>SECURITY</a:t>
            </a:r>
            <a:r>
              <a:rPr lang="en-US" sz="6000" dirty="0">
                <a:solidFill>
                  <a:prstClr val="black"/>
                </a:solidFill>
                <a:latin typeface="HP Simplified Light"/>
              </a:rPr>
              <a:t> </a:t>
            </a:r>
          </a:p>
          <a:p>
            <a:pPr algn="ctr" defTabSz="914126">
              <a:lnSpc>
                <a:spcPct val="90000"/>
              </a:lnSpc>
              <a:defRPr/>
            </a:pPr>
            <a:r>
              <a:rPr lang="en-US" sz="6000" dirty="0">
                <a:solidFill>
                  <a:schemeClr val="bg1"/>
                </a:solidFill>
                <a:latin typeface="HP Simplified Light"/>
              </a:rPr>
              <a:t>DECISION</a:t>
            </a:r>
          </a:p>
        </p:txBody>
      </p:sp>
      <p:sp>
        <p:nvSpPr>
          <p:cNvPr id="3" name="TextBox 2">
            <a:extLst>
              <a:ext uri="{FF2B5EF4-FFF2-40B4-BE49-F238E27FC236}">
                <a16:creationId xmlns:a16="http://schemas.microsoft.com/office/drawing/2014/main" id="{E1E0F491-257D-454A-A42C-6F24E85A201B}"/>
              </a:ext>
            </a:extLst>
          </p:cNvPr>
          <p:cNvSpPr txBox="1"/>
          <p:nvPr/>
        </p:nvSpPr>
        <p:spPr>
          <a:xfrm>
            <a:off x="1432723" y="5269927"/>
            <a:ext cx="10165719" cy="1039793"/>
          </a:xfrm>
          <a:prstGeom prst="rect">
            <a:avLst/>
          </a:prstGeom>
          <a:noFill/>
        </p:spPr>
        <p:txBody>
          <a:bodyPr wrap="none" lIns="0" tIns="0" rIns="0" bIns="0" rtlCol="0">
            <a:noAutofit/>
          </a:bodyPr>
          <a:lstStyle/>
          <a:p>
            <a:pPr>
              <a:lnSpc>
                <a:spcPct val="90000"/>
              </a:lnSpc>
              <a:defRPr/>
            </a:pPr>
            <a:endParaRPr lang="en-US" dirty="0">
              <a:solidFill>
                <a:prstClr val="white"/>
              </a:solidFill>
              <a:latin typeface="HP Simplified Light"/>
            </a:endParaRPr>
          </a:p>
          <a:p>
            <a:pPr>
              <a:lnSpc>
                <a:spcPct val="90000"/>
              </a:lnSpc>
              <a:defRPr/>
            </a:pPr>
            <a:r>
              <a:rPr lang="en-US" dirty="0">
                <a:solidFill>
                  <a:schemeClr val="tx2"/>
                </a:solidFill>
                <a:latin typeface="HP Simplified Light"/>
              </a:rPr>
              <a:t>When procuring end-point-devices, we should prioritize security</a:t>
            </a:r>
          </a:p>
          <a:p>
            <a:pPr>
              <a:lnSpc>
                <a:spcPct val="90000"/>
              </a:lnSpc>
              <a:defRPr/>
            </a:pPr>
            <a:r>
              <a:rPr lang="en-US" dirty="0">
                <a:solidFill>
                  <a:schemeClr val="tx2"/>
                </a:solidFill>
                <a:latin typeface="HP Simplified Light"/>
              </a:rPr>
              <a:t> as one of the key foundational requirements for end-point devices, service and </a:t>
            </a:r>
          </a:p>
          <a:p>
            <a:pPr>
              <a:lnSpc>
                <a:spcPct val="90000"/>
              </a:lnSpc>
              <a:defRPr/>
            </a:pPr>
            <a:r>
              <a:rPr lang="en-US" dirty="0">
                <a:solidFill>
                  <a:schemeClr val="tx2"/>
                </a:solidFill>
                <a:latin typeface="HP Simplified Light"/>
              </a:rPr>
              <a:t>solution acquisitions and objectively weigh security in all procurement evaluations</a:t>
            </a:r>
          </a:p>
        </p:txBody>
      </p:sp>
      <p:cxnSp>
        <p:nvCxnSpPr>
          <p:cNvPr id="4" name="Straight Connector 3">
            <a:extLst>
              <a:ext uri="{FF2B5EF4-FFF2-40B4-BE49-F238E27FC236}">
                <a16:creationId xmlns:a16="http://schemas.microsoft.com/office/drawing/2014/main" id="{DEC5372C-B28D-412D-853A-104A8BE72AC1}"/>
              </a:ext>
            </a:extLst>
          </p:cNvPr>
          <p:cNvCxnSpPr>
            <a:cxnSpLocks/>
          </p:cNvCxnSpPr>
          <p:nvPr/>
        </p:nvCxnSpPr>
        <p:spPr>
          <a:xfrm>
            <a:off x="4023920" y="4074645"/>
            <a:ext cx="3959224" cy="0"/>
          </a:xfrm>
          <a:prstGeom prst="line">
            <a:avLst/>
          </a:prstGeom>
          <a:ln w="19050">
            <a:solidFill>
              <a:srgbClr val="FFC000"/>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5975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3319CD-6DD1-4104-B1AD-223F401196EC}"/>
              </a:ext>
            </a:extLst>
          </p:cNvPr>
          <p:cNvSpPr>
            <a:spLocks noGrp="1"/>
          </p:cNvSpPr>
          <p:nvPr>
            <p:ph type="ctrTitle"/>
          </p:nvPr>
        </p:nvSpPr>
        <p:spPr/>
        <p:txBody>
          <a:bodyPr/>
          <a:lstStyle/>
          <a:p>
            <a:r>
              <a:rPr lang="en-US" dirty="0"/>
              <a:t>Thank you</a:t>
            </a:r>
          </a:p>
        </p:txBody>
      </p:sp>
      <p:cxnSp>
        <p:nvCxnSpPr>
          <p:cNvPr id="4" name="Straight Connector 3">
            <a:extLst>
              <a:ext uri="{FF2B5EF4-FFF2-40B4-BE49-F238E27FC236}">
                <a16:creationId xmlns:a16="http://schemas.microsoft.com/office/drawing/2014/main" id="{A906BCC7-F6B0-46F5-8015-959552B105B4}"/>
              </a:ext>
            </a:extLst>
          </p:cNvPr>
          <p:cNvCxnSpPr>
            <a:cxnSpLocks/>
          </p:cNvCxnSpPr>
          <p:nvPr/>
        </p:nvCxnSpPr>
        <p:spPr>
          <a:xfrm>
            <a:off x="6606107" y="2917510"/>
            <a:ext cx="3947086" cy="0"/>
          </a:xfrm>
          <a:prstGeom prst="line">
            <a:avLst/>
          </a:prstGeom>
          <a:ln w="19050">
            <a:solidFill>
              <a:srgbClr val="FFC000"/>
            </a:solidFill>
            <a:miter lim="800000"/>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D1B295A-4BA3-436C-993B-625814422F55}"/>
              </a:ext>
            </a:extLst>
          </p:cNvPr>
          <p:cNvCxnSpPr>
            <a:cxnSpLocks/>
          </p:cNvCxnSpPr>
          <p:nvPr/>
        </p:nvCxnSpPr>
        <p:spPr>
          <a:xfrm>
            <a:off x="6606107" y="5340096"/>
            <a:ext cx="3947086" cy="0"/>
          </a:xfrm>
          <a:prstGeom prst="line">
            <a:avLst/>
          </a:prstGeom>
          <a:ln w="19050">
            <a:solidFill>
              <a:srgbClr val="FFC000"/>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6840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5D1002E-1144-412A-AB84-C1EC9CB48C90}"/>
              </a:ext>
            </a:extLst>
          </p:cNvPr>
          <p:cNvPicPr>
            <a:picLocks noChangeAspect="1"/>
          </p:cNvPicPr>
          <p:nvPr/>
        </p:nvPicPr>
        <p:blipFill>
          <a:blip r:embed="rId3">
            <a:alphaModFix/>
          </a:blip>
          <a:stretch>
            <a:fillRect/>
          </a:stretch>
        </p:blipFill>
        <p:spPr>
          <a:xfrm>
            <a:off x="961518" y="0"/>
            <a:ext cx="11230482" cy="6858000"/>
          </a:xfrm>
          <a:prstGeom prst="rect">
            <a:avLst/>
          </a:prstGeom>
          <a:effectLst>
            <a:softEdge rad="635000"/>
          </a:effectLst>
        </p:spPr>
      </p:pic>
      <p:sp>
        <p:nvSpPr>
          <p:cNvPr id="4" name="Slide Number Placeholder 3"/>
          <p:cNvSpPr>
            <a:spLocks noGrp="1"/>
          </p:cNvSpPr>
          <p:nvPr>
            <p:ph type="sldNum" sz="quarter" idx="12"/>
          </p:nvPr>
        </p:nvSpPr>
        <p:spPr>
          <a:prstGeom prst="rect">
            <a:avLst/>
          </a:prstGeom>
        </p:spPr>
        <p:txBody>
          <a:bodyPr vert="horz" wrap="none" lIns="0" tIns="0" rIns="0" bIns="0" rtlCol="0" anchor="b" anchorCtr="0"/>
          <a:lstStyle>
            <a:defPPr>
              <a:defRPr lang="en-US"/>
            </a:defPPr>
            <a:lvl1pPr marL="0" algn="r" defTabSz="914400" rtl="0" eaLnBrk="1" latinLnBrk="0" hangingPunct="1">
              <a:defRPr sz="70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126">
              <a:defRPr/>
            </a:pPr>
            <a:fld id="{00DE720E-C72B-42F0-AD69-52D60E3C605E}" type="slidenum">
              <a:rPr lang="en-US" smtClean="0"/>
              <a:pPr defTabSz="914126">
                <a:defRPr/>
              </a:pPr>
              <a:t>2</a:t>
            </a:fld>
            <a:endParaRPr lang="en-US" dirty="0">
              <a:solidFill>
                <a:srgbClr val="E5E8E8">
                  <a:lumMod val="75000"/>
                </a:srgbClr>
              </a:solidFill>
              <a:latin typeface="HP Simplified Light"/>
            </a:endParaRPr>
          </a:p>
        </p:txBody>
      </p:sp>
      <p:sp>
        <p:nvSpPr>
          <p:cNvPr id="10" name="Rectangle 9">
            <a:extLst>
              <a:ext uri="{FF2B5EF4-FFF2-40B4-BE49-F238E27FC236}">
                <a16:creationId xmlns:a16="http://schemas.microsoft.com/office/drawing/2014/main" id="{080CFE93-4333-8244-BE57-07080D25EA0A}"/>
              </a:ext>
            </a:extLst>
          </p:cNvPr>
          <p:cNvSpPr/>
          <p:nvPr/>
        </p:nvSpPr>
        <p:spPr>
          <a:xfrm>
            <a:off x="961518" y="828459"/>
            <a:ext cx="5006125" cy="5201081"/>
          </a:xfrm>
          <a:prstGeom prst="rect">
            <a:avLst/>
          </a:prstGeom>
          <a:solidFill>
            <a:schemeClr val="bg1"/>
          </a:solidFill>
          <a:ln w="19050">
            <a:noFill/>
            <a:miter lim="800000"/>
          </a:ln>
          <a:effectLst>
            <a:outerShdw blurRad="508000" dist="241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lnSpc>
                <a:spcPct val="90000"/>
              </a:lnSpc>
              <a:defRPr/>
            </a:pPr>
            <a:endParaRPr lang="en-US" sz="1799" dirty="0">
              <a:solidFill>
                <a:prstClr val="white"/>
              </a:solidFill>
              <a:latin typeface="HP Simplified Light"/>
            </a:endParaRPr>
          </a:p>
        </p:txBody>
      </p:sp>
      <p:grpSp>
        <p:nvGrpSpPr>
          <p:cNvPr id="14" name="Group 13">
            <a:extLst>
              <a:ext uri="{FF2B5EF4-FFF2-40B4-BE49-F238E27FC236}">
                <a16:creationId xmlns:a16="http://schemas.microsoft.com/office/drawing/2014/main" id="{A2E8B375-9704-9E46-BB7D-BEED0271BC88}"/>
              </a:ext>
            </a:extLst>
          </p:cNvPr>
          <p:cNvGrpSpPr/>
          <p:nvPr/>
        </p:nvGrpSpPr>
        <p:grpSpPr>
          <a:xfrm>
            <a:off x="1117301" y="1280721"/>
            <a:ext cx="738795" cy="738603"/>
            <a:chOff x="11576902" y="6311365"/>
            <a:chExt cx="376291" cy="376291"/>
          </a:xfrm>
        </p:grpSpPr>
        <p:sp>
          <p:nvSpPr>
            <p:cNvPr id="16" name="Oval 15">
              <a:extLst>
                <a:ext uri="{FF2B5EF4-FFF2-40B4-BE49-F238E27FC236}">
                  <a16:creationId xmlns:a16="http://schemas.microsoft.com/office/drawing/2014/main" id="{FC21EE76-5E1F-0545-8558-B98A46A563BC}"/>
                </a:ext>
              </a:extLst>
            </p:cNvPr>
            <p:cNvSpPr/>
            <p:nvPr userDrawn="1"/>
          </p:nvSpPr>
          <p:spPr>
            <a:xfrm>
              <a:off x="11576902" y="6311365"/>
              <a:ext cx="376291" cy="376291"/>
            </a:xfrm>
            <a:prstGeom prst="ellipse">
              <a:avLst/>
            </a:prstGeom>
            <a:solidFill>
              <a:schemeClr val="bg1"/>
            </a:solidFill>
            <a:ln w="1905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lnSpc>
                  <a:spcPct val="90000"/>
                </a:lnSpc>
                <a:defRPr/>
              </a:pPr>
              <a:endParaRPr lang="en-US" sz="1799" dirty="0">
                <a:solidFill>
                  <a:prstClr val="white"/>
                </a:solidFill>
                <a:latin typeface="HP Simplified Light"/>
              </a:endParaRPr>
            </a:p>
          </p:txBody>
        </p:sp>
        <p:sp>
          <p:nvSpPr>
            <p:cNvPr id="17" name="logo">
              <a:extLst>
                <a:ext uri="{FF2B5EF4-FFF2-40B4-BE49-F238E27FC236}">
                  <a16:creationId xmlns:a16="http://schemas.microsoft.com/office/drawing/2014/main" id="{62297D6A-72D8-4B4F-B72C-EC7D127B1F6E}"/>
                </a:ext>
              </a:extLst>
            </p:cNvPr>
            <p:cNvSpPr>
              <a:spLocks noChangeAspect="1" noEditPoints="1"/>
            </p:cNvSpPr>
            <p:nvPr userDrawn="1"/>
          </p:nvSpPr>
          <p:spPr bwMode="black">
            <a:xfrm>
              <a:off x="11586739" y="6321202"/>
              <a:ext cx="356616" cy="356616"/>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accent1"/>
            </a:solidFill>
            <a:ln>
              <a:noFill/>
            </a:ln>
          </p:spPr>
          <p:txBody>
            <a:bodyPr vert="horz" wrap="square" lIns="91416" tIns="45708" rIns="91416" bIns="45708" numCol="1" anchor="t" anchorCtr="0" compatLnSpc="1">
              <a:prstTxWarp prst="textNoShape">
                <a:avLst/>
              </a:prstTxWarp>
            </a:bodyPr>
            <a:lstStyle/>
            <a:p>
              <a:pPr defTabSz="914126">
                <a:defRPr/>
              </a:pPr>
              <a:endParaRPr lang="en-US" sz="1799" dirty="0">
                <a:solidFill>
                  <a:prstClr val="black"/>
                </a:solidFill>
                <a:latin typeface="HP Simplified Light"/>
              </a:endParaRPr>
            </a:p>
          </p:txBody>
        </p:sp>
      </p:grpSp>
      <p:sp>
        <p:nvSpPr>
          <p:cNvPr id="18" name="Title 1">
            <a:extLst>
              <a:ext uri="{FF2B5EF4-FFF2-40B4-BE49-F238E27FC236}">
                <a16:creationId xmlns:a16="http://schemas.microsoft.com/office/drawing/2014/main" id="{F10F167D-77DD-E442-AA1A-0DF1EF585EDE}"/>
              </a:ext>
            </a:extLst>
          </p:cNvPr>
          <p:cNvSpPr txBox="1">
            <a:spLocks/>
          </p:cNvSpPr>
          <p:nvPr/>
        </p:nvSpPr>
        <p:spPr>
          <a:xfrm>
            <a:off x="1136615" y="2169173"/>
            <a:ext cx="4655931" cy="416277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800" b="0" kern="1200">
                <a:solidFill>
                  <a:schemeClr val="accent6">
                    <a:lumMod val="50000"/>
                  </a:schemeClr>
                </a:solidFill>
                <a:latin typeface="+mj-lt"/>
                <a:ea typeface="+mj-ea"/>
                <a:cs typeface="+mj-cs"/>
              </a:defRPr>
            </a:lvl1pPr>
          </a:lstStyle>
          <a:p>
            <a:pPr defTabSz="914126">
              <a:defRPr/>
            </a:pPr>
            <a:r>
              <a:rPr lang="en-US" sz="3999" dirty="0">
                <a:solidFill>
                  <a:srgbClr val="004B6D"/>
                </a:solidFill>
                <a:latin typeface="HP Simplified Light"/>
              </a:rPr>
              <a:t>Agenda:</a:t>
            </a:r>
          </a:p>
          <a:p>
            <a:pPr defTabSz="914126">
              <a:defRPr/>
            </a:pPr>
            <a:endParaRPr lang="en-US" sz="3999" dirty="0">
              <a:solidFill>
                <a:prstClr val="black">
                  <a:lumMod val="50000"/>
                  <a:lumOff val="50000"/>
                </a:prstClr>
              </a:solidFill>
              <a:latin typeface="HP Simplified Light"/>
            </a:endParaRPr>
          </a:p>
          <a:p>
            <a:pPr marL="285750" indent="-285750" defTabSz="914126">
              <a:buFont typeface="Wingdings" panose="05000000000000000000" pitchFamily="2" charset="2"/>
              <a:buChar char="§"/>
              <a:defRPr/>
            </a:pPr>
            <a:r>
              <a:rPr lang="en-US" sz="800" dirty="0">
                <a:latin typeface="HP Simplified Light" panose="020B0404020204020204" pitchFamily="34" charset="0"/>
                <a:ea typeface="Calibri" panose="020F0502020204030204" pitchFamily="34" charset="0"/>
                <a:cs typeface="Calibri" panose="020F0502020204030204" pitchFamily="34" charset="0"/>
              </a:rPr>
              <a:t> </a:t>
            </a:r>
          </a:p>
          <a:p>
            <a:pPr marL="285750" indent="-285750" defTabSz="914126">
              <a:buFont typeface="Wingdings" panose="05000000000000000000" pitchFamily="2" charset="2"/>
              <a:buChar char="§"/>
              <a:defRPr/>
            </a:pPr>
            <a:r>
              <a:rPr lang="en-US" sz="1800" dirty="0">
                <a:latin typeface="HP Simplified Light" panose="020B0404020204020204" pitchFamily="34" charset="0"/>
                <a:ea typeface="Calibri" panose="020F0502020204030204" pitchFamily="34" charset="0"/>
                <a:cs typeface="Calibri" panose="020F0502020204030204" pitchFamily="34" charset="0"/>
              </a:rPr>
              <a:t>Contributing factors increasing Cyber Security risk today</a:t>
            </a:r>
          </a:p>
          <a:p>
            <a:pPr marL="285750" indent="-285750" defTabSz="914126">
              <a:buFont typeface="Wingdings" panose="05000000000000000000" pitchFamily="2" charset="2"/>
              <a:buChar char="§"/>
              <a:defRPr/>
            </a:pPr>
            <a:endParaRPr lang="en-US" sz="1800" dirty="0">
              <a:latin typeface="HP Simplified Light" panose="020B0404020204020204" pitchFamily="34" charset="0"/>
              <a:ea typeface="Calibri" panose="020F0502020204030204" pitchFamily="34" charset="0"/>
              <a:cs typeface="Calibri" panose="020F0502020204030204" pitchFamily="34" charset="0"/>
            </a:endParaRPr>
          </a:p>
          <a:p>
            <a:pPr marL="285750" indent="-285750" defTabSz="914126">
              <a:buFont typeface="Wingdings" panose="05000000000000000000" pitchFamily="2" charset="2"/>
              <a:buChar char="§"/>
              <a:defRPr/>
            </a:pPr>
            <a:r>
              <a:rPr lang="en-US" sz="1800" dirty="0">
                <a:latin typeface="HP Simplified Light" panose="020B0404020204020204" pitchFamily="34" charset="0"/>
                <a:ea typeface="Calibri" panose="020F0502020204030204" pitchFamily="34" charset="0"/>
                <a:cs typeface="Calibri" panose="020F0502020204030204" pitchFamily="34" charset="0"/>
              </a:rPr>
              <a:t>HP predictions of future Cyber Security risk</a:t>
            </a:r>
          </a:p>
          <a:p>
            <a:pPr marL="285750" indent="-285750" defTabSz="914126">
              <a:buFont typeface="Wingdings" panose="05000000000000000000" pitchFamily="2" charset="2"/>
              <a:buChar char="§"/>
              <a:defRPr/>
            </a:pPr>
            <a:endParaRPr lang="en-US" sz="1800" dirty="0">
              <a:latin typeface="HP Simplified Light" panose="020B0404020204020204" pitchFamily="34" charset="0"/>
              <a:ea typeface="Calibri" panose="020F0502020204030204" pitchFamily="34" charset="0"/>
              <a:cs typeface="Calibri" panose="020F0502020204030204" pitchFamily="34" charset="0"/>
            </a:endParaRPr>
          </a:p>
          <a:p>
            <a:pPr marL="285750" indent="-285750" defTabSz="914126">
              <a:buFont typeface="Wingdings" panose="05000000000000000000" pitchFamily="2" charset="2"/>
              <a:buChar char="§"/>
              <a:defRPr/>
            </a:pPr>
            <a:r>
              <a:rPr lang="en-US" sz="1800" dirty="0">
                <a:latin typeface="HP Simplified Light" panose="020B0404020204020204" pitchFamily="34" charset="0"/>
                <a:ea typeface="Calibri" panose="020F0502020204030204" pitchFamily="34" charset="0"/>
                <a:cs typeface="Calibri" panose="020F0502020204030204" pitchFamily="34" charset="0"/>
              </a:rPr>
              <a:t>End Point device  security explained </a:t>
            </a:r>
          </a:p>
          <a:p>
            <a:pPr marL="285750" indent="-285750" defTabSz="914126">
              <a:buFont typeface="Wingdings" panose="05000000000000000000" pitchFamily="2" charset="2"/>
              <a:buChar char="§"/>
              <a:defRPr/>
            </a:pPr>
            <a:endParaRPr lang="en-US" sz="1800" dirty="0">
              <a:latin typeface="HP Simplified Light" panose="020B0404020204020204" pitchFamily="34" charset="0"/>
              <a:ea typeface="Calibri" panose="020F0502020204030204" pitchFamily="34" charset="0"/>
              <a:cs typeface="Calibri" panose="020F0502020204030204" pitchFamily="34" charset="0"/>
            </a:endParaRPr>
          </a:p>
          <a:p>
            <a:pPr marL="285750" indent="-285750" defTabSz="914126">
              <a:buFont typeface="Wingdings" panose="05000000000000000000" pitchFamily="2" charset="2"/>
              <a:buChar char="§"/>
              <a:defRPr/>
            </a:pPr>
            <a:r>
              <a:rPr lang="en-US" sz="1800" dirty="0">
                <a:latin typeface="HP Simplified Light" panose="020B0404020204020204" pitchFamily="34" charset="0"/>
                <a:ea typeface="Calibri" panose="020F0502020204030204" pitchFamily="34" charset="0"/>
                <a:cs typeface="Calibri" panose="020F0502020204030204" pitchFamily="34" charset="0"/>
              </a:rPr>
              <a:t>Industry recognized approach – NIST Cyber Security Framework and associated controls</a:t>
            </a:r>
            <a:endParaRPr lang="en-US" sz="1800" dirty="0">
              <a:effectLst/>
              <a:latin typeface="HP Simplified Light" panose="020B0404020204020204" pitchFamily="34" charset="0"/>
              <a:ea typeface="Calibri" panose="020F0502020204030204" pitchFamily="34" charset="0"/>
              <a:cs typeface="Calibri" panose="020F0502020204030204" pitchFamily="34" charset="0"/>
            </a:endParaRPr>
          </a:p>
          <a:p>
            <a:pPr defTabSz="914126">
              <a:defRPr/>
            </a:pPr>
            <a:endParaRPr lang="en-US" sz="1400" dirty="0">
              <a:latin typeface="HP Simplified Light" panose="020B0404020204020204" pitchFamily="34" charset="0"/>
              <a:ea typeface="Calibri" panose="020F0502020204030204" pitchFamily="34" charset="0"/>
              <a:cs typeface="Calibri" panose="020F0502020204030204" pitchFamily="34" charset="0"/>
            </a:endParaRPr>
          </a:p>
          <a:p>
            <a:pPr defTabSz="914126">
              <a:defRPr/>
            </a:pPr>
            <a:endParaRPr lang="en-US" sz="2399" dirty="0">
              <a:solidFill>
                <a:srgbClr val="0096D6"/>
              </a:solidFill>
              <a:latin typeface="HP Simplified Light"/>
            </a:endParaRPr>
          </a:p>
        </p:txBody>
      </p:sp>
      <p:cxnSp>
        <p:nvCxnSpPr>
          <p:cNvPr id="12" name="Straight Connector 11">
            <a:extLst>
              <a:ext uri="{FF2B5EF4-FFF2-40B4-BE49-F238E27FC236}">
                <a16:creationId xmlns:a16="http://schemas.microsoft.com/office/drawing/2014/main" id="{E5200947-A732-49AE-9F48-C56F26E8FEE4}"/>
              </a:ext>
            </a:extLst>
          </p:cNvPr>
          <p:cNvCxnSpPr>
            <a:cxnSpLocks/>
          </p:cNvCxnSpPr>
          <p:nvPr/>
        </p:nvCxnSpPr>
        <p:spPr>
          <a:xfrm>
            <a:off x="1117300" y="2944064"/>
            <a:ext cx="2785830" cy="0"/>
          </a:xfrm>
          <a:prstGeom prst="line">
            <a:avLst/>
          </a:prstGeom>
          <a:ln w="19050">
            <a:solidFill>
              <a:srgbClr val="FFC000"/>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28258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679180F1-3D3D-41B3-A81D-8CAF0BCA3CAB}"/>
              </a:ext>
            </a:extLst>
          </p:cNvPr>
          <p:cNvGraphicFramePr>
            <a:graphicFrameLocks noChangeAspect="1"/>
          </p:cNvGraphicFramePr>
          <p:nvPr>
            <p:custDataLst>
              <p:tags r:id="rId2"/>
            </p:custDataLst>
            <p:extLst>
              <p:ext uri="{D42A27DB-BD31-4B8C-83A1-F6EECF244321}">
                <p14:modId xmlns:p14="http://schemas.microsoft.com/office/powerpoint/2010/main" val="3998720623"/>
              </p:ext>
            </p:extLst>
          </p:nvPr>
        </p:nvGraphicFramePr>
        <p:xfrm>
          <a:off x="3176" y="1588"/>
          <a:ext cx="1588" cy="1588"/>
        </p:xfrm>
        <a:graphic>
          <a:graphicData uri="http://schemas.openxmlformats.org/presentationml/2006/ole">
            <mc:AlternateContent xmlns:mc="http://schemas.openxmlformats.org/markup-compatibility/2006">
              <mc:Choice xmlns:v="urn:schemas-microsoft-com:vml" Requires="v">
                <p:oleObj spid="_x0000_s3074" name="think-cell Slide" r:id="rId5" imgW="395" imgH="394" progId="TCLayout.ActiveDocument.1">
                  <p:embed/>
                </p:oleObj>
              </mc:Choice>
              <mc:Fallback>
                <p:oleObj name="think-cell Slide" r:id="rId5" imgW="395" imgH="394" progId="TCLayout.ActiveDocument.1">
                  <p:embed/>
                  <p:pic>
                    <p:nvPicPr>
                      <p:cNvPr id="8" name="Object 7" hidden="1">
                        <a:extLst>
                          <a:ext uri="{FF2B5EF4-FFF2-40B4-BE49-F238E27FC236}">
                            <a16:creationId xmlns:a16="http://schemas.microsoft.com/office/drawing/2014/main" id="{679180F1-3D3D-41B3-A81D-8CAF0BCA3CAB}"/>
                          </a:ext>
                        </a:extLst>
                      </p:cNvPr>
                      <p:cNvPicPr/>
                      <p:nvPr/>
                    </p:nvPicPr>
                    <p:blipFill>
                      <a:blip r:embed="rId6"/>
                      <a:stretch>
                        <a:fillRect/>
                      </a:stretch>
                    </p:blipFill>
                    <p:spPr>
                      <a:xfrm>
                        <a:off x="3176" y="1588"/>
                        <a:ext cx="1588" cy="1588"/>
                      </a:xfrm>
                      <a:prstGeom prst="rect">
                        <a:avLst/>
                      </a:prstGeom>
                    </p:spPr>
                  </p:pic>
                </p:oleObj>
              </mc:Fallback>
            </mc:AlternateContent>
          </a:graphicData>
        </a:graphic>
      </p:graphicFrame>
      <p:sp>
        <p:nvSpPr>
          <p:cNvPr id="4" name="Title 3"/>
          <p:cNvSpPr>
            <a:spLocks noGrp="1"/>
          </p:cNvSpPr>
          <p:nvPr>
            <p:ph type="title"/>
          </p:nvPr>
        </p:nvSpPr>
        <p:spPr>
          <a:xfrm>
            <a:off x="889000" y="88000"/>
            <a:ext cx="11302999" cy="443198"/>
          </a:xfrm>
        </p:spPr>
        <p:txBody>
          <a:bodyPr vert="horz"/>
          <a:lstStyle/>
          <a:p>
            <a:r>
              <a:rPr lang="en-US" dirty="0">
                <a:latin typeface="HP Simplified Light" panose="020B0404020204020204" pitchFamily="34" charset="0"/>
              </a:rPr>
              <a:t>The pandemic introduced additional pressures to existing cyber threats </a:t>
            </a:r>
          </a:p>
        </p:txBody>
      </p:sp>
      <p:sp>
        <p:nvSpPr>
          <p:cNvPr id="5" name="Content Placeholder 4"/>
          <p:cNvSpPr>
            <a:spLocks noGrp="1"/>
          </p:cNvSpPr>
          <p:nvPr>
            <p:ph idx="1"/>
          </p:nvPr>
        </p:nvSpPr>
        <p:spPr>
          <a:xfrm>
            <a:off x="8188522" y="1029948"/>
            <a:ext cx="3284793" cy="3103757"/>
          </a:xfrm>
        </p:spPr>
        <p:txBody>
          <a:bodyPr wrap="square">
            <a:noAutofit/>
          </a:bodyPr>
          <a:lstStyle/>
          <a:p>
            <a:pPr marL="0">
              <a:lnSpc>
                <a:spcPct val="100000"/>
              </a:lnSpc>
              <a:buNone/>
            </a:pPr>
            <a:r>
              <a:rPr lang="en-US" sz="1600" dirty="0">
                <a:solidFill>
                  <a:srgbClr val="004B6D"/>
                </a:solidFill>
                <a:latin typeface="HP Simplified Light" panose="020B0404020204020204" pitchFamily="34" charset="0"/>
              </a:rPr>
              <a:t>Cybersecurity teams facing an uphill battle trying to secure the perimeter-less workplace – </a:t>
            </a:r>
            <a:r>
              <a:rPr lang="en-US" sz="1600" b="1" dirty="0">
                <a:solidFill>
                  <a:srgbClr val="004B6D"/>
                </a:solidFill>
                <a:latin typeface="HP Simplified Light" panose="020B0404020204020204" pitchFamily="34" charset="0"/>
              </a:rPr>
              <a:t>burnout is a significant risk</a:t>
            </a:r>
          </a:p>
          <a:p>
            <a:pPr marL="0">
              <a:lnSpc>
                <a:spcPct val="100000"/>
              </a:lnSpc>
              <a:buNone/>
            </a:pPr>
            <a:endParaRPr lang="en-US" sz="1600" b="1" dirty="0">
              <a:solidFill>
                <a:srgbClr val="004B6D"/>
              </a:solidFill>
              <a:latin typeface="HP Simplified Light" panose="020B0404020204020204" pitchFamily="34" charset="0"/>
            </a:endParaRPr>
          </a:p>
          <a:p>
            <a:pPr marL="0">
              <a:lnSpc>
                <a:spcPct val="100000"/>
              </a:lnSpc>
              <a:buNone/>
            </a:pPr>
            <a:r>
              <a:rPr lang="en-US" sz="1600" b="1" dirty="0">
                <a:solidFill>
                  <a:srgbClr val="004B6D"/>
                </a:solidFill>
                <a:latin typeface="HP Simplified Light" panose="020B0404020204020204" pitchFamily="34" charset="0"/>
              </a:rPr>
              <a:t> </a:t>
            </a:r>
          </a:p>
          <a:p>
            <a:pPr marL="0">
              <a:lnSpc>
                <a:spcPct val="100000"/>
              </a:lnSpc>
              <a:buNone/>
            </a:pPr>
            <a:endParaRPr lang="en-US" sz="1600" dirty="0">
              <a:latin typeface="HP Simplified Light" panose="020B0404020204020204" pitchFamily="34" charset="0"/>
            </a:endParaRPr>
          </a:p>
          <a:p>
            <a:pPr marL="0">
              <a:lnSpc>
                <a:spcPct val="100000"/>
              </a:lnSpc>
              <a:buNone/>
            </a:pPr>
            <a:endParaRPr lang="en-US" sz="1600" dirty="0">
              <a:latin typeface="HP Simplified Light" panose="020B0404020204020204" pitchFamily="34" charset="0"/>
            </a:endParaRPr>
          </a:p>
          <a:p>
            <a:pPr marL="0">
              <a:lnSpc>
                <a:spcPct val="100000"/>
              </a:lnSpc>
              <a:buNone/>
            </a:pPr>
            <a:endParaRPr lang="en-US" sz="1600" dirty="0">
              <a:latin typeface="HP Simplified Light" panose="020B0404020204020204" pitchFamily="34" charset="0"/>
            </a:endParaRPr>
          </a:p>
          <a:p>
            <a:pPr marL="0">
              <a:lnSpc>
                <a:spcPct val="100000"/>
              </a:lnSpc>
              <a:buNone/>
            </a:pPr>
            <a:r>
              <a:rPr lang="en-US" sz="1600" b="1" dirty="0">
                <a:solidFill>
                  <a:srgbClr val="004B6D"/>
                </a:solidFill>
                <a:latin typeface="HP Simplified Light" panose="020B0404020204020204" pitchFamily="34" charset="0"/>
              </a:rPr>
              <a:t>83% think WFH is a “ticking time bomb </a:t>
            </a:r>
            <a:r>
              <a:rPr lang="en-US" sz="1600" dirty="0">
                <a:solidFill>
                  <a:srgbClr val="004B6D"/>
                </a:solidFill>
                <a:latin typeface="HP Simplified Light" panose="020B0404020204020204" pitchFamily="34" charset="0"/>
              </a:rPr>
              <a:t>for network breaks; IT teams see an iceberg looming ahead in the form of a data breach and </a:t>
            </a:r>
            <a:r>
              <a:rPr lang="en-US" sz="1600" b="1" dirty="0">
                <a:solidFill>
                  <a:srgbClr val="004B6D"/>
                </a:solidFill>
                <a:latin typeface="HP Simplified Light" panose="020B0404020204020204" pitchFamily="34" charset="0"/>
              </a:rPr>
              <a:t>feel unheard</a:t>
            </a:r>
            <a:r>
              <a:rPr lang="en-US" sz="1600" dirty="0">
                <a:solidFill>
                  <a:srgbClr val="004B6D"/>
                </a:solidFill>
                <a:latin typeface="HP Simplified Light" panose="020B0404020204020204" pitchFamily="34" charset="0"/>
              </a:rPr>
              <a:t> </a:t>
            </a:r>
          </a:p>
          <a:p>
            <a:pPr marL="0">
              <a:lnSpc>
                <a:spcPct val="100000"/>
              </a:lnSpc>
              <a:buNone/>
            </a:pPr>
            <a:endParaRPr lang="en-US" sz="1600" dirty="0">
              <a:latin typeface="HP Simplified Light" panose="020B0404020204020204" pitchFamily="34" charset="0"/>
            </a:endParaRPr>
          </a:p>
          <a:p>
            <a:pPr marL="0">
              <a:lnSpc>
                <a:spcPct val="100000"/>
              </a:lnSpc>
              <a:buNone/>
            </a:pPr>
            <a:endParaRPr lang="en-US" sz="1600" dirty="0">
              <a:latin typeface="HP Simplified Light" panose="020B0404020204020204" pitchFamily="34" charset="0"/>
            </a:endParaRPr>
          </a:p>
          <a:p>
            <a:pPr marL="0">
              <a:lnSpc>
                <a:spcPct val="100000"/>
              </a:lnSpc>
              <a:buNone/>
            </a:pPr>
            <a:endParaRPr lang="en-US" sz="1600" dirty="0">
              <a:latin typeface="HP Simplified Light" panose="020B0404020204020204" pitchFamily="34" charset="0"/>
            </a:endParaRPr>
          </a:p>
          <a:p>
            <a:pPr marL="0">
              <a:lnSpc>
                <a:spcPct val="100000"/>
              </a:lnSpc>
              <a:buNone/>
            </a:pPr>
            <a:endParaRPr lang="en-US" sz="1600" dirty="0">
              <a:latin typeface="HP Simplified Light" panose="020B0404020204020204" pitchFamily="34" charset="0"/>
            </a:endParaRPr>
          </a:p>
          <a:p>
            <a:pPr marL="0">
              <a:lnSpc>
                <a:spcPct val="100000"/>
              </a:lnSpc>
              <a:buNone/>
            </a:pPr>
            <a:endParaRPr lang="en-US" sz="1600" dirty="0">
              <a:latin typeface="HP Simplified Light" panose="020B0404020204020204" pitchFamily="34" charset="0"/>
            </a:endParaRPr>
          </a:p>
          <a:p>
            <a:pPr marL="0">
              <a:lnSpc>
                <a:spcPct val="100000"/>
              </a:lnSpc>
              <a:buNone/>
            </a:pPr>
            <a:r>
              <a:rPr lang="en-US" sz="1600" dirty="0">
                <a:solidFill>
                  <a:srgbClr val="004B6B"/>
                </a:solidFill>
                <a:latin typeface="HP Simplified Light" panose="020B0404020204020204" pitchFamily="34" charset="0"/>
              </a:rPr>
              <a:t>91% of cyber security teams </a:t>
            </a:r>
            <a:r>
              <a:rPr lang="en-US" sz="1600" b="1" dirty="0">
                <a:solidFill>
                  <a:srgbClr val="004B6B"/>
                </a:solidFill>
                <a:latin typeface="HP Simplified Light" panose="020B0404020204020204" pitchFamily="34" charset="0"/>
              </a:rPr>
              <a:t>under pressure to compromise security best practices to enable business continuity</a:t>
            </a:r>
            <a:r>
              <a:rPr lang="en-US" sz="1600" dirty="0">
                <a:solidFill>
                  <a:srgbClr val="004B6B"/>
                </a:solidFill>
                <a:latin typeface="HP Simplified Light" panose="020B0404020204020204" pitchFamily="34" charset="0"/>
              </a:rPr>
              <a:t> through WFH resulting in greater cyber risk</a:t>
            </a:r>
          </a:p>
        </p:txBody>
      </p:sp>
      <p:sp>
        <p:nvSpPr>
          <p:cNvPr id="2" name="Slide Number Placeholder 1"/>
          <p:cNvSpPr>
            <a:spLocks noGrp="1"/>
          </p:cNvSpPr>
          <p:nvPr>
            <p:ph type="sldNum" sz="quarter" idx="12"/>
          </p:nvPr>
        </p:nvSpPr>
        <p:spPr/>
        <p:txBody>
          <a:bodyPr/>
          <a:lstStyle/>
          <a:p>
            <a:r>
              <a:rPr lang="en-US" dirty="0"/>
              <a:t> </a:t>
            </a:r>
          </a:p>
        </p:txBody>
      </p:sp>
      <p:sp>
        <p:nvSpPr>
          <p:cNvPr id="11" name="Content Placeholder 4">
            <a:extLst>
              <a:ext uri="{FF2B5EF4-FFF2-40B4-BE49-F238E27FC236}">
                <a16:creationId xmlns:a16="http://schemas.microsoft.com/office/drawing/2014/main" id="{42CB2C38-177F-400F-B1E8-EB601D4EBB0F}"/>
              </a:ext>
            </a:extLst>
          </p:cNvPr>
          <p:cNvSpPr txBox="1">
            <a:spLocks/>
          </p:cNvSpPr>
          <p:nvPr/>
        </p:nvSpPr>
        <p:spPr>
          <a:xfrm>
            <a:off x="1130540" y="856381"/>
            <a:ext cx="3032210" cy="4415482"/>
          </a:xfrm>
          <a:prstGeom prst="rect">
            <a:avLst/>
          </a:prstGeom>
        </p:spPr>
        <p:txBody>
          <a:bodyPr vert="horz" lIns="0" tIns="0" rIns="0" bIns="0" rtlCol="0">
            <a:noAutofit/>
          </a:bodyPr>
          <a:lstStyle>
            <a:lvl1pPr marL="182880" indent="-182880" algn="l" defTabSz="914400" rtl="0" eaLnBrk="1" latinLnBrk="0" hangingPunct="1">
              <a:lnSpc>
                <a:spcPct val="90000"/>
              </a:lnSpc>
              <a:spcBef>
                <a:spcPts val="1200"/>
              </a:spcBef>
              <a:buClr>
                <a:schemeClr val="tx1"/>
              </a:buClr>
              <a:buFont typeface="HP Simplified" panose="020B0604020204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Clr>
                <a:schemeClr val="tx1"/>
              </a:buClr>
              <a:buSzPct val="80000"/>
              <a:buFont typeface="HP Simplified" panose="020B0604020204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Clr>
                <a:schemeClr val="tx1"/>
              </a:buClr>
              <a:buFont typeface="HP Simplified" panose="020B0604020204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9pPr>
          </a:lstStyle>
          <a:p>
            <a:pPr marL="0" indent="0">
              <a:buNone/>
            </a:pPr>
            <a:r>
              <a:rPr lang="en-US" sz="1600" dirty="0">
                <a:latin typeface="HP Simplified Light" panose="020B0404020204020204" pitchFamily="34" charset="0"/>
              </a:rPr>
              <a:t>Global pandemic saw organizations pivot from an office-based workforce model to hybrid work </a:t>
            </a:r>
            <a:r>
              <a:rPr lang="en-US" sz="1600" b="1" dirty="0">
                <a:latin typeface="HP Simplified Light" panose="020B0404020204020204" pitchFamily="34" charset="0"/>
              </a:rPr>
              <a:t>increasing cyber risk.</a:t>
            </a:r>
          </a:p>
          <a:p>
            <a:pPr marL="0" indent="0">
              <a:buNone/>
            </a:pPr>
            <a:r>
              <a:rPr lang="en-US" sz="1600" b="1" dirty="0">
                <a:latin typeface="HP Simplified Light" panose="020B0404020204020204" pitchFamily="34" charset="0"/>
              </a:rPr>
              <a:t>This is not a short-term trend</a:t>
            </a:r>
          </a:p>
          <a:p>
            <a:pPr marL="0" indent="0">
              <a:buNone/>
            </a:pPr>
            <a:endParaRPr lang="en-US" sz="1600" dirty="0">
              <a:latin typeface="HP Simplified Light" panose="020B0404020204020204" pitchFamily="34" charset="0"/>
            </a:endParaRPr>
          </a:p>
          <a:p>
            <a:pPr marL="0" indent="0">
              <a:buNone/>
            </a:pPr>
            <a:endParaRPr lang="en-US" sz="1600" dirty="0">
              <a:latin typeface="HP Simplified Light" panose="020B0404020204020204" pitchFamily="34" charset="0"/>
            </a:endParaRPr>
          </a:p>
          <a:p>
            <a:pPr marL="0" indent="0">
              <a:buNone/>
            </a:pPr>
            <a:endParaRPr lang="en-US" sz="1600" dirty="0">
              <a:latin typeface="HP Simplified Light" panose="020B0404020204020204" pitchFamily="34" charset="0"/>
            </a:endParaRPr>
          </a:p>
          <a:p>
            <a:pPr marL="0" indent="0">
              <a:buNone/>
            </a:pPr>
            <a:endParaRPr lang="en-US" sz="1600" dirty="0">
              <a:latin typeface="HP Simplified Light" panose="020B0404020204020204" pitchFamily="34" charset="0"/>
            </a:endParaRPr>
          </a:p>
          <a:p>
            <a:pPr marL="0" indent="0">
              <a:buNone/>
            </a:pPr>
            <a:r>
              <a:rPr lang="en-US" sz="1600" b="1" dirty="0">
                <a:latin typeface="HP Simplified Light" panose="020B0404020204020204" pitchFamily="34" charset="0"/>
              </a:rPr>
              <a:t>23% </a:t>
            </a:r>
            <a:r>
              <a:rPr lang="en-US" sz="1600" dirty="0">
                <a:latin typeface="HP Simplified Light" panose="020B0404020204020204" pitchFamily="34" charset="0"/>
              </a:rPr>
              <a:t>of office workers globally expect to work from home from now on, with 16% expecting to split their time equally between work and home. </a:t>
            </a:r>
          </a:p>
          <a:p>
            <a:pPr marL="0" indent="0">
              <a:buNone/>
            </a:pPr>
            <a:endParaRPr lang="en-US" sz="1600" dirty="0">
              <a:latin typeface="HP Simplified Light" panose="020B0404020204020204" pitchFamily="34" charset="0"/>
            </a:endParaRPr>
          </a:p>
          <a:p>
            <a:pPr marL="0" indent="0">
              <a:buNone/>
            </a:pPr>
            <a:endParaRPr lang="en-US" sz="1600" dirty="0">
              <a:latin typeface="HP Simplified Light" panose="020B0404020204020204" pitchFamily="34" charset="0"/>
            </a:endParaRPr>
          </a:p>
          <a:p>
            <a:pPr marL="0" indent="0">
              <a:buNone/>
            </a:pPr>
            <a:r>
              <a:rPr lang="en-US" sz="1600" b="1" dirty="0">
                <a:latin typeface="HP Simplified Light" panose="020B0404020204020204" pitchFamily="34" charset="0"/>
              </a:rPr>
              <a:t>47% </a:t>
            </a:r>
            <a:r>
              <a:rPr lang="en-US" sz="1600" dirty="0">
                <a:latin typeface="HP Simplified Light" panose="020B0404020204020204" pitchFamily="34" charset="0"/>
              </a:rPr>
              <a:t>of surveyed office workers working from home see security as a hindrance.</a:t>
            </a:r>
          </a:p>
          <a:p>
            <a:pPr marL="0" indent="0">
              <a:buNone/>
            </a:pPr>
            <a:endParaRPr lang="en-US" sz="1600" dirty="0">
              <a:latin typeface="HP Simplified Light" panose="020B0404020204020204" pitchFamily="34" charset="0"/>
            </a:endParaRPr>
          </a:p>
        </p:txBody>
      </p:sp>
      <p:sp>
        <p:nvSpPr>
          <p:cNvPr id="12" name="Content Placeholder 4">
            <a:extLst>
              <a:ext uri="{FF2B5EF4-FFF2-40B4-BE49-F238E27FC236}">
                <a16:creationId xmlns:a16="http://schemas.microsoft.com/office/drawing/2014/main" id="{40FC0DAE-23D2-4AFB-955D-5CD01CC0D374}"/>
              </a:ext>
            </a:extLst>
          </p:cNvPr>
          <p:cNvSpPr txBox="1">
            <a:spLocks/>
          </p:cNvSpPr>
          <p:nvPr/>
        </p:nvSpPr>
        <p:spPr>
          <a:xfrm>
            <a:off x="4615026" y="1473840"/>
            <a:ext cx="2947360" cy="4415482"/>
          </a:xfrm>
          <a:prstGeom prst="rect">
            <a:avLst/>
          </a:prstGeom>
        </p:spPr>
        <p:txBody>
          <a:bodyPr vert="horz" lIns="0" tIns="0" rIns="0" bIns="0" rtlCol="0">
            <a:noAutofit/>
          </a:bodyPr>
          <a:lstStyle>
            <a:lvl1pPr marL="182880" indent="-182880" algn="l" defTabSz="914400" rtl="0" eaLnBrk="1" latinLnBrk="0" hangingPunct="1">
              <a:lnSpc>
                <a:spcPct val="90000"/>
              </a:lnSpc>
              <a:spcBef>
                <a:spcPts val="1200"/>
              </a:spcBef>
              <a:buClr>
                <a:schemeClr val="tx1"/>
              </a:buClr>
              <a:buFont typeface="HP Simplified" panose="020B0604020204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Clr>
                <a:schemeClr val="tx1"/>
              </a:buClr>
              <a:buSzPct val="80000"/>
              <a:buFont typeface="HP Simplified" panose="020B0604020204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Clr>
                <a:schemeClr val="tx1"/>
              </a:buClr>
              <a:buFont typeface="HP Simplified" panose="020B0604020204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9pPr>
          </a:lstStyle>
          <a:p>
            <a:pPr marL="0" indent="0">
              <a:buNone/>
            </a:pPr>
            <a:r>
              <a:rPr lang="en-US" sz="1600" dirty="0">
                <a:latin typeface="HP Simplified Light" panose="020B0404020204020204" pitchFamily="34" charset="0"/>
              </a:rPr>
              <a:t>In 2020, </a:t>
            </a:r>
            <a:r>
              <a:rPr lang="en-US" sz="1600" b="1" dirty="0">
                <a:latin typeface="HP Simplified Light" panose="020B0404020204020204" pitchFamily="34" charset="0"/>
              </a:rPr>
              <a:t>endpoints connected to the internet experienced 1.5 attacks per minute</a:t>
            </a:r>
            <a:r>
              <a:rPr lang="en-US" sz="1600" dirty="0">
                <a:latin typeface="HP Simplified Light" panose="020B0404020204020204" pitchFamily="34" charset="0"/>
              </a:rPr>
              <a:t> (KuppingerCole). </a:t>
            </a:r>
          </a:p>
          <a:p>
            <a:pPr marL="0" indent="0">
              <a:buNone/>
            </a:pPr>
            <a:endParaRPr lang="en-US" sz="1600" dirty="0">
              <a:latin typeface="HP Simplified Light" panose="020B0404020204020204" pitchFamily="34" charset="0"/>
            </a:endParaRPr>
          </a:p>
          <a:p>
            <a:pPr marL="0" indent="0">
              <a:buNone/>
            </a:pPr>
            <a:endParaRPr lang="en-US" sz="1600" dirty="0">
              <a:latin typeface="HP Simplified Light" panose="020B0404020204020204" pitchFamily="34" charset="0"/>
            </a:endParaRPr>
          </a:p>
          <a:p>
            <a:pPr marL="0" indent="0">
              <a:buNone/>
            </a:pPr>
            <a:endParaRPr lang="en-US" sz="1600" dirty="0">
              <a:latin typeface="HP Simplified Light" panose="020B0404020204020204" pitchFamily="34" charset="0"/>
            </a:endParaRPr>
          </a:p>
          <a:p>
            <a:pPr marL="0" indent="0">
              <a:buNone/>
            </a:pPr>
            <a:r>
              <a:rPr lang="en-US" sz="1600" b="1" dirty="0">
                <a:latin typeface="HP Simplified Light" panose="020B0404020204020204" pitchFamily="34" charset="0"/>
              </a:rPr>
              <a:t>WFH has driven an increase in cybercrime </a:t>
            </a:r>
            <a:r>
              <a:rPr lang="en-US" sz="1600" dirty="0">
                <a:latin typeface="HP Simplified Light" panose="020B0404020204020204" pitchFamily="34" charset="0"/>
              </a:rPr>
              <a:t>with reduced visibility for security and an increasingly distributed workforce outside of the range of IT. </a:t>
            </a:r>
          </a:p>
          <a:p>
            <a:pPr marL="0" indent="0">
              <a:buNone/>
            </a:pPr>
            <a:endParaRPr lang="en-US" sz="1600" dirty="0">
              <a:latin typeface="HP Simplified Light" panose="020B0404020204020204" pitchFamily="34" charset="0"/>
            </a:endParaRPr>
          </a:p>
          <a:p>
            <a:pPr marL="0" indent="0">
              <a:buNone/>
            </a:pPr>
            <a:endParaRPr lang="en-US" sz="1600" dirty="0">
              <a:latin typeface="HP Simplified Light" panose="020B0404020204020204" pitchFamily="34" charset="0"/>
            </a:endParaRPr>
          </a:p>
          <a:p>
            <a:pPr marL="0" indent="0">
              <a:buNone/>
            </a:pPr>
            <a:endParaRPr lang="en-US" sz="1600" dirty="0">
              <a:latin typeface="HP Simplified Light" panose="020B0404020204020204" pitchFamily="34" charset="0"/>
            </a:endParaRPr>
          </a:p>
          <a:p>
            <a:pPr marL="0" indent="0">
              <a:buNone/>
            </a:pPr>
            <a:r>
              <a:rPr lang="en-US" sz="1600" b="1" dirty="0">
                <a:latin typeface="HP Simplified Light" panose="020B0404020204020204" pitchFamily="34" charset="0"/>
              </a:rPr>
              <a:t>31% </a:t>
            </a:r>
            <a:r>
              <a:rPr lang="en-US" sz="1600" dirty="0">
                <a:latin typeface="HP Simplified Light" panose="020B0404020204020204" pitchFamily="34" charset="0"/>
              </a:rPr>
              <a:t>of office workers surveyed aged 18-24yr have tried to circumvent security </a:t>
            </a:r>
          </a:p>
          <a:p>
            <a:pPr marL="0" indent="0">
              <a:buNone/>
            </a:pPr>
            <a:endParaRPr lang="en-US" sz="1600" dirty="0">
              <a:latin typeface="HP Simplified Light" panose="020B0404020204020204" pitchFamily="34" charset="0"/>
            </a:endParaRPr>
          </a:p>
        </p:txBody>
      </p:sp>
      <p:sp>
        <p:nvSpPr>
          <p:cNvPr id="9" name="Arrow: Down 8">
            <a:extLst>
              <a:ext uri="{FF2B5EF4-FFF2-40B4-BE49-F238E27FC236}">
                <a16:creationId xmlns:a16="http://schemas.microsoft.com/office/drawing/2014/main" id="{4C21CC0D-DA70-4AF5-AD56-37B9ED393075}"/>
              </a:ext>
            </a:extLst>
          </p:cNvPr>
          <p:cNvSpPr/>
          <p:nvPr/>
        </p:nvSpPr>
        <p:spPr>
          <a:xfrm>
            <a:off x="2322732" y="3108839"/>
            <a:ext cx="88285" cy="302811"/>
          </a:xfrm>
          <a:prstGeom prst="downArrow">
            <a:avLst/>
          </a:prstGeom>
          <a:solidFill>
            <a:schemeClr val="accent1">
              <a:lumMod val="50000"/>
            </a:schemeClr>
          </a:solidFill>
          <a:ln w="19050">
            <a:solidFill>
              <a:schemeClr val="accent1">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600" dirty="0">
              <a:latin typeface="HP Simplified Light" panose="020B0404020204020204" pitchFamily="34" charset="0"/>
            </a:endParaRPr>
          </a:p>
        </p:txBody>
      </p:sp>
      <p:sp>
        <p:nvSpPr>
          <p:cNvPr id="15" name="Arrow: Down 14">
            <a:extLst>
              <a:ext uri="{FF2B5EF4-FFF2-40B4-BE49-F238E27FC236}">
                <a16:creationId xmlns:a16="http://schemas.microsoft.com/office/drawing/2014/main" id="{107011C6-DFCB-4883-BC8A-074BAF7D3C1E}"/>
              </a:ext>
            </a:extLst>
          </p:cNvPr>
          <p:cNvSpPr/>
          <p:nvPr/>
        </p:nvSpPr>
        <p:spPr>
          <a:xfrm>
            <a:off x="2310240" y="5310116"/>
            <a:ext cx="113271" cy="304710"/>
          </a:xfrm>
          <a:prstGeom prst="downArrow">
            <a:avLst/>
          </a:prstGeom>
          <a:solidFill>
            <a:schemeClr val="accent1">
              <a:lumMod val="50000"/>
            </a:schemeClr>
          </a:solidFill>
          <a:ln w="19050">
            <a:solidFill>
              <a:schemeClr val="accent1">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600" dirty="0">
              <a:latin typeface="HP Simplified Light" panose="020B0404020204020204" pitchFamily="34" charset="0"/>
            </a:endParaRPr>
          </a:p>
        </p:txBody>
      </p:sp>
      <p:sp>
        <p:nvSpPr>
          <p:cNvPr id="16" name="Arrow: Down 15">
            <a:extLst>
              <a:ext uri="{FF2B5EF4-FFF2-40B4-BE49-F238E27FC236}">
                <a16:creationId xmlns:a16="http://schemas.microsoft.com/office/drawing/2014/main" id="{011FDDF0-AF72-4E67-8478-68F1E8A47C1B}"/>
              </a:ext>
            </a:extLst>
          </p:cNvPr>
          <p:cNvSpPr/>
          <p:nvPr/>
        </p:nvSpPr>
        <p:spPr>
          <a:xfrm>
            <a:off x="9830918" y="2565706"/>
            <a:ext cx="135759" cy="304710"/>
          </a:xfrm>
          <a:prstGeom prst="downArrow">
            <a:avLst/>
          </a:prstGeom>
          <a:solidFill>
            <a:schemeClr val="accent1">
              <a:lumMod val="60000"/>
              <a:lumOff val="40000"/>
            </a:schemeClr>
          </a:solidFill>
          <a:ln w="19050">
            <a:solidFill>
              <a:schemeClr val="accent1">
                <a:lumMod val="60000"/>
                <a:lumOff val="4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600" dirty="0">
              <a:latin typeface="HP Simplified Light" panose="020B0404020204020204" pitchFamily="34" charset="0"/>
            </a:endParaRPr>
          </a:p>
        </p:txBody>
      </p:sp>
      <p:sp>
        <p:nvSpPr>
          <p:cNvPr id="17" name="Arrow: Down 16">
            <a:extLst>
              <a:ext uri="{FF2B5EF4-FFF2-40B4-BE49-F238E27FC236}">
                <a16:creationId xmlns:a16="http://schemas.microsoft.com/office/drawing/2014/main" id="{ABAB13F4-9404-4D41-B00C-C1DD2E9F5B08}"/>
              </a:ext>
            </a:extLst>
          </p:cNvPr>
          <p:cNvSpPr/>
          <p:nvPr/>
        </p:nvSpPr>
        <p:spPr>
          <a:xfrm>
            <a:off x="9790691" y="4223870"/>
            <a:ext cx="135759" cy="304710"/>
          </a:xfrm>
          <a:prstGeom prst="downArrow">
            <a:avLst/>
          </a:prstGeom>
          <a:solidFill>
            <a:schemeClr val="accent1">
              <a:lumMod val="60000"/>
              <a:lumOff val="40000"/>
            </a:schemeClr>
          </a:solidFill>
          <a:ln w="19050">
            <a:solidFill>
              <a:schemeClr val="accent1">
                <a:lumMod val="60000"/>
                <a:lumOff val="4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600" dirty="0">
              <a:latin typeface="HP Simplified Light" panose="020B0404020204020204" pitchFamily="34" charset="0"/>
            </a:endParaRPr>
          </a:p>
        </p:txBody>
      </p:sp>
      <p:sp>
        <p:nvSpPr>
          <p:cNvPr id="19" name="Arrow: Down 18">
            <a:extLst>
              <a:ext uri="{FF2B5EF4-FFF2-40B4-BE49-F238E27FC236}">
                <a16:creationId xmlns:a16="http://schemas.microsoft.com/office/drawing/2014/main" id="{E0E6E457-ADAA-4CF2-963E-2DD1FDED9565}"/>
              </a:ext>
            </a:extLst>
          </p:cNvPr>
          <p:cNvSpPr/>
          <p:nvPr/>
        </p:nvSpPr>
        <p:spPr>
          <a:xfrm rot="10800000">
            <a:off x="6032070" y="2265751"/>
            <a:ext cx="113271" cy="304710"/>
          </a:xfrm>
          <a:prstGeom prst="downArrow">
            <a:avLst/>
          </a:prstGeom>
          <a:solidFill>
            <a:schemeClr val="accent1">
              <a:lumMod val="75000"/>
            </a:schemeClr>
          </a:solidFill>
          <a:ln w="19050">
            <a:solidFill>
              <a:schemeClr val="accent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600" dirty="0">
              <a:latin typeface="HP Simplified Light" panose="020B0404020204020204" pitchFamily="34" charset="0"/>
            </a:endParaRPr>
          </a:p>
        </p:txBody>
      </p:sp>
      <p:sp>
        <p:nvSpPr>
          <p:cNvPr id="20" name="Arrow: Down 19">
            <a:extLst>
              <a:ext uri="{FF2B5EF4-FFF2-40B4-BE49-F238E27FC236}">
                <a16:creationId xmlns:a16="http://schemas.microsoft.com/office/drawing/2014/main" id="{E22E914E-5F6C-46B3-AE7F-97598B4BC1A9}"/>
              </a:ext>
            </a:extLst>
          </p:cNvPr>
          <p:cNvSpPr/>
          <p:nvPr/>
        </p:nvSpPr>
        <p:spPr>
          <a:xfrm rot="10800000">
            <a:off x="6039364" y="4559617"/>
            <a:ext cx="113271" cy="304710"/>
          </a:xfrm>
          <a:prstGeom prst="downArrow">
            <a:avLst/>
          </a:prstGeom>
          <a:solidFill>
            <a:schemeClr val="accent1">
              <a:lumMod val="75000"/>
            </a:schemeClr>
          </a:solidFill>
          <a:ln w="19050">
            <a:solidFill>
              <a:schemeClr val="accent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600" dirty="0">
              <a:latin typeface="HP Simplified Light" panose="020B0404020204020204" pitchFamily="34" charset="0"/>
            </a:endParaRPr>
          </a:p>
        </p:txBody>
      </p:sp>
      <p:pic>
        <p:nvPicPr>
          <p:cNvPr id="22" name="Graphic 21" descr="Iceberg with solid fill">
            <a:extLst>
              <a:ext uri="{FF2B5EF4-FFF2-40B4-BE49-F238E27FC236}">
                <a16:creationId xmlns:a16="http://schemas.microsoft.com/office/drawing/2014/main" id="{28424A9E-2220-4E9A-824A-4E1EFBEB446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569447" y="4633211"/>
            <a:ext cx="658699" cy="549587"/>
          </a:xfrm>
          <a:prstGeom prst="rect">
            <a:avLst/>
          </a:prstGeom>
        </p:spPr>
      </p:pic>
      <p:pic>
        <p:nvPicPr>
          <p:cNvPr id="24" name="Graphic 23" descr="Robber with solid fill">
            <a:extLst>
              <a:ext uri="{FF2B5EF4-FFF2-40B4-BE49-F238E27FC236}">
                <a16:creationId xmlns:a16="http://schemas.microsoft.com/office/drawing/2014/main" id="{3FCFCF1B-0FAB-41E6-9C70-507D7C7837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813911" y="5070771"/>
            <a:ext cx="549587" cy="549587"/>
          </a:xfrm>
          <a:prstGeom prst="rect">
            <a:avLst/>
          </a:prstGeom>
        </p:spPr>
      </p:pic>
      <p:pic>
        <p:nvPicPr>
          <p:cNvPr id="28" name="Graphic 27" descr="Work from home Wi-Fi with solid fill">
            <a:extLst>
              <a:ext uri="{FF2B5EF4-FFF2-40B4-BE49-F238E27FC236}">
                <a16:creationId xmlns:a16="http://schemas.microsoft.com/office/drawing/2014/main" id="{AAF41F3F-5C9F-474A-80BA-4A0ADA95F9E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092080" y="4621577"/>
            <a:ext cx="549587" cy="549587"/>
          </a:xfrm>
          <a:prstGeom prst="rect">
            <a:avLst/>
          </a:prstGeom>
        </p:spPr>
      </p:pic>
      <p:pic>
        <p:nvPicPr>
          <p:cNvPr id="30" name="Graphic 29" descr="Covid-19 with solid fill">
            <a:extLst>
              <a:ext uri="{FF2B5EF4-FFF2-40B4-BE49-F238E27FC236}">
                <a16:creationId xmlns:a16="http://schemas.microsoft.com/office/drawing/2014/main" id="{8DB0AB14-B5E2-4028-9E85-D82B6ED2FA7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111191" y="2143312"/>
            <a:ext cx="549587" cy="549587"/>
          </a:xfrm>
          <a:prstGeom prst="rect">
            <a:avLst/>
          </a:prstGeom>
        </p:spPr>
      </p:pic>
      <p:pic>
        <p:nvPicPr>
          <p:cNvPr id="34" name="Graphic 33" descr="Unlock with solid fill">
            <a:extLst>
              <a:ext uri="{FF2B5EF4-FFF2-40B4-BE49-F238E27FC236}">
                <a16:creationId xmlns:a16="http://schemas.microsoft.com/office/drawing/2014/main" id="{3B73F1B0-C846-42C1-B7CE-2C34DBCC211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5821206" y="2764967"/>
            <a:ext cx="549587" cy="549587"/>
          </a:xfrm>
          <a:prstGeom prst="rect">
            <a:avLst/>
          </a:prstGeom>
        </p:spPr>
      </p:pic>
      <p:pic>
        <p:nvPicPr>
          <p:cNvPr id="38" name="Graphic 37" descr="Danger with solid fill">
            <a:extLst>
              <a:ext uri="{FF2B5EF4-FFF2-40B4-BE49-F238E27FC236}">
                <a16:creationId xmlns:a16="http://schemas.microsoft.com/office/drawing/2014/main" id="{5A613DF9-F20D-4EEF-8FDA-F12A62C3894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506565" y="1866078"/>
            <a:ext cx="664548" cy="554467"/>
          </a:xfrm>
          <a:prstGeom prst="rect">
            <a:avLst/>
          </a:prstGeom>
        </p:spPr>
      </p:pic>
      <p:sp>
        <p:nvSpPr>
          <p:cNvPr id="39" name="TextBox 38">
            <a:extLst>
              <a:ext uri="{FF2B5EF4-FFF2-40B4-BE49-F238E27FC236}">
                <a16:creationId xmlns:a16="http://schemas.microsoft.com/office/drawing/2014/main" id="{2B674110-5634-4011-A7EF-95733AE97F4C}"/>
              </a:ext>
            </a:extLst>
          </p:cNvPr>
          <p:cNvSpPr txBox="1"/>
          <p:nvPr/>
        </p:nvSpPr>
        <p:spPr>
          <a:xfrm>
            <a:off x="1130540" y="6509124"/>
            <a:ext cx="9662617" cy="254142"/>
          </a:xfrm>
          <a:prstGeom prst="rect">
            <a:avLst/>
          </a:prstGeom>
          <a:noFill/>
        </p:spPr>
        <p:txBody>
          <a:bodyPr wrap="square" lIns="0" tIns="0" rIns="0" bIns="0" rtlCol="0">
            <a:noAutofit/>
          </a:bodyPr>
          <a:lstStyle/>
          <a:p>
            <a:pPr>
              <a:lnSpc>
                <a:spcPct val="90000"/>
              </a:lnSpc>
            </a:pPr>
            <a:endParaRPr lang="en-GB" sz="1050" dirty="0"/>
          </a:p>
          <a:p>
            <a:pPr>
              <a:lnSpc>
                <a:spcPct val="90000"/>
              </a:lnSpc>
            </a:pPr>
            <a:r>
              <a:rPr lang="en-GB" sz="1050" b="1" dirty="0"/>
              <a:t>Source: </a:t>
            </a:r>
            <a:r>
              <a:rPr lang="en-GB" sz="1050" dirty="0"/>
              <a:t>HP Wolf Security Report 1 </a:t>
            </a:r>
            <a:r>
              <a:rPr lang="en-GB" sz="1050" dirty="0">
                <a:hlinkClick r:id="rId19"/>
              </a:rPr>
              <a:t>‘Blurred Lines and Blind spots’ </a:t>
            </a:r>
            <a:r>
              <a:rPr lang="en-GB" sz="1050" dirty="0"/>
              <a:t>and 2 </a:t>
            </a:r>
            <a:r>
              <a:rPr lang="en-GB" sz="1050" dirty="0">
                <a:hlinkClick r:id="rId20"/>
              </a:rPr>
              <a:t>‘Rebellions and Rejections Report’</a:t>
            </a:r>
            <a:endParaRPr lang="en-GB" sz="1050" dirty="0"/>
          </a:p>
        </p:txBody>
      </p:sp>
      <p:sp>
        <p:nvSpPr>
          <p:cNvPr id="42" name="Arrow: Curved Up 41">
            <a:extLst>
              <a:ext uri="{FF2B5EF4-FFF2-40B4-BE49-F238E27FC236}">
                <a16:creationId xmlns:a16="http://schemas.microsoft.com/office/drawing/2014/main" id="{3B0761AE-A1C1-4BAF-834D-78C474E77B8A}"/>
              </a:ext>
            </a:extLst>
          </p:cNvPr>
          <p:cNvSpPr/>
          <p:nvPr/>
        </p:nvSpPr>
        <p:spPr>
          <a:xfrm>
            <a:off x="3740709" y="6306978"/>
            <a:ext cx="741406" cy="154998"/>
          </a:xfrm>
          <a:prstGeom prst="curvedUpArrow">
            <a:avLst/>
          </a:prstGeom>
          <a:solidFill>
            <a:schemeClr val="accent1">
              <a:lumMod val="50000"/>
            </a:schemeClr>
          </a:solidFill>
          <a:ln w="19050">
            <a:solidFill>
              <a:schemeClr val="accent1">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600" dirty="0">
              <a:solidFill>
                <a:schemeClr val="tx1"/>
              </a:solidFill>
              <a:latin typeface="HP Simplified Light" panose="020B0404020204020204" pitchFamily="34" charset="0"/>
            </a:endParaRPr>
          </a:p>
        </p:txBody>
      </p:sp>
      <p:sp>
        <p:nvSpPr>
          <p:cNvPr id="43" name="Arrow: Curved Up 42">
            <a:extLst>
              <a:ext uri="{FF2B5EF4-FFF2-40B4-BE49-F238E27FC236}">
                <a16:creationId xmlns:a16="http://schemas.microsoft.com/office/drawing/2014/main" id="{D03D1B7F-5904-415C-9707-E8C82B6D518D}"/>
              </a:ext>
            </a:extLst>
          </p:cNvPr>
          <p:cNvSpPr/>
          <p:nvPr/>
        </p:nvSpPr>
        <p:spPr>
          <a:xfrm flipV="1">
            <a:off x="7272088" y="870204"/>
            <a:ext cx="832494" cy="206390"/>
          </a:xfrm>
          <a:prstGeom prst="curvedUpArrow">
            <a:avLst>
              <a:gd name="adj1" fmla="val 25000"/>
              <a:gd name="adj2" fmla="val 50000"/>
              <a:gd name="adj3" fmla="val 25000"/>
            </a:avLst>
          </a:prstGeom>
          <a:solidFill>
            <a:schemeClr val="accent1">
              <a:lumMod val="75000"/>
            </a:schemeClr>
          </a:solidFill>
          <a:ln w="19050">
            <a:solidFill>
              <a:schemeClr val="accent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600" dirty="0">
              <a:solidFill>
                <a:schemeClr val="tx1"/>
              </a:solidFill>
              <a:latin typeface="HP Simplified Light" panose="020B0404020204020204" pitchFamily="34" charset="0"/>
            </a:endParaRPr>
          </a:p>
        </p:txBody>
      </p:sp>
      <p:cxnSp>
        <p:nvCxnSpPr>
          <p:cNvPr id="25" name="Straight Connector 24">
            <a:extLst>
              <a:ext uri="{FF2B5EF4-FFF2-40B4-BE49-F238E27FC236}">
                <a16:creationId xmlns:a16="http://schemas.microsoft.com/office/drawing/2014/main" id="{0C508D42-C733-4DCB-8659-EF70896A092C}"/>
              </a:ext>
            </a:extLst>
          </p:cNvPr>
          <p:cNvCxnSpPr>
            <a:cxnSpLocks/>
          </p:cNvCxnSpPr>
          <p:nvPr/>
        </p:nvCxnSpPr>
        <p:spPr>
          <a:xfrm>
            <a:off x="954879" y="645364"/>
            <a:ext cx="11084721" cy="0"/>
          </a:xfrm>
          <a:prstGeom prst="line">
            <a:avLst/>
          </a:prstGeom>
          <a:ln w="19050">
            <a:solidFill>
              <a:srgbClr val="FFC000"/>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1028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9ADDF5-9652-4103-9D03-D27E616E07D5}"/>
              </a:ext>
            </a:extLst>
          </p:cNvPr>
          <p:cNvPicPr>
            <a:picLocks noChangeAspect="1"/>
          </p:cNvPicPr>
          <p:nvPr/>
        </p:nvPicPr>
        <p:blipFill>
          <a:blip r:embed="rId3"/>
          <a:stretch>
            <a:fillRect/>
          </a:stretch>
        </p:blipFill>
        <p:spPr>
          <a:xfrm>
            <a:off x="4099560" y="0"/>
            <a:ext cx="8092440" cy="6858000"/>
          </a:xfrm>
          <a:prstGeom prst="rect">
            <a:avLst/>
          </a:prstGeom>
          <a:effectLst>
            <a:outerShdw blurRad="50800" dist="50800" dir="5400000" algn="ctr" rotWithShape="0">
              <a:srgbClr val="FFFFFF">
                <a:alpha val="0"/>
              </a:srgbClr>
            </a:outerShdw>
            <a:reflection stA="30000" endPos="65000" dist="50800" dir="5400000" sy="-100000" algn="bl" rotWithShape="0"/>
            <a:softEdge rad="635000"/>
          </a:effectLst>
        </p:spPr>
      </p:pic>
      <p:sp>
        <p:nvSpPr>
          <p:cNvPr id="3" name="Rectangle 2">
            <a:extLst>
              <a:ext uri="{FF2B5EF4-FFF2-40B4-BE49-F238E27FC236}">
                <a16:creationId xmlns:a16="http://schemas.microsoft.com/office/drawing/2014/main" id="{A1B5DDEB-7B60-47A7-A53F-C2C816D3268E}"/>
              </a:ext>
            </a:extLst>
          </p:cNvPr>
          <p:cNvSpPr/>
          <p:nvPr/>
        </p:nvSpPr>
        <p:spPr>
          <a:xfrm>
            <a:off x="1029817" y="-2366"/>
            <a:ext cx="11186160" cy="6832943"/>
          </a:xfrm>
          <a:prstGeom prst="rect">
            <a:avLst/>
          </a:prstGeom>
          <a:solidFill>
            <a:schemeClr val="tx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0D0D8"/>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D5D6897B-AA87-480E-B543-8745810CCBB0}"/>
              </a:ext>
            </a:extLst>
          </p:cNvPr>
          <p:cNvSpPr>
            <a:spLocks noGrp="1"/>
          </p:cNvSpPr>
          <p:nvPr>
            <p:ph type="title"/>
          </p:nvPr>
        </p:nvSpPr>
        <p:spPr>
          <a:xfrm>
            <a:off x="1207610" y="2764203"/>
            <a:ext cx="3776700" cy="1329595"/>
          </a:xfrm>
        </p:spPr>
        <p:txBody>
          <a:bodyPr/>
          <a:lstStyle/>
          <a:p>
            <a:r>
              <a:rPr lang="en-US" sz="3200" dirty="0">
                <a:solidFill>
                  <a:srgbClr val="004B6D"/>
                </a:solidFill>
              </a:rPr>
              <a:t>Cyber security </a:t>
            </a:r>
            <a:br>
              <a:rPr lang="en-US" sz="3200" dirty="0">
                <a:solidFill>
                  <a:srgbClr val="004B6D"/>
                </a:solidFill>
              </a:rPr>
            </a:br>
            <a:r>
              <a:rPr lang="en-US" sz="3200" dirty="0">
                <a:solidFill>
                  <a:srgbClr val="004B6D"/>
                </a:solidFill>
              </a:rPr>
              <a:t>Trends for remainder of 2022</a:t>
            </a:r>
          </a:p>
        </p:txBody>
      </p:sp>
      <p:grpSp>
        <p:nvGrpSpPr>
          <p:cNvPr id="34" name="Group 33">
            <a:extLst>
              <a:ext uri="{FF2B5EF4-FFF2-40B4-BE49-F238E27FC236}">
                <a16:creationId xmlns:a16="http://schemas.microsoft.com/office/drawing/2014/main" id="{DA806EFC-829F-405C-82D3-06141ECC4B27}"/>
              </a:ext>
            </a:extLst>
          </p:cNvPr>
          <p:cNvGrpSpPr/>
          <p:nvPr/>
        </p:nvGrpSpPr>
        <p:grpSpPr bwMode="gray">
          <a:xfrm>
            <a:off x="5708967" y="4076805"/>
            <a:ext cx="5077602" cy="2002483"/>
            <a:chOff x="6306320" y="4127629"/>
            <a:chExt cx="5077602" cy="2002483"/>
          </a:xfrm>
        </p:grpSpPr>
        <p:pic>
          <p:nvPicPr>
            <p:cNvPr id="35" name="Image 55">
              <a:extLst>
                <a:ext uri="{FF2B5EF4-FFF2-40B4-BE49-F238E27FC236}">
                  <a16:creationId xmlns:a16="http://schemas.microsoft.com/office/drawing/2014/main" id="{687A1451-D414-4DA1-A5FB-6BAE83140749}"/>
                </a:ext>
              </a:extLst>
            </p:cNvPr>
            <p:cNvPicPr>
              <a:picLocks noChangeAspect="1"/>
            </p:cNvPicPr>
            <p:nvPr/>
          </p:nvPicPr>
          <p:blipFill>
            <a:blip r:embed="rId4"/>
            <a:stretch>
              <a:fillRect/>
            </a:stretch>
          </p:blipFill>
          <p:spPr bwMode="gray">
            <a:xfrm>
              <a:off x="6306320" y="4127629"/>
              <a:ext cx="374442" cy="423119"/>
            </a:xfrm>
            <a:prstGeom prst="rect">
              <a:avLst/>
            </a:prstGeom>
          </p:spPr>
        </p:pic>
        <p:sp>
          <p:nvSpPr>
            <p:cNvPr id="36" name="TextBox 35">
              <a:extLst>
                <a:ext uri="{FF2B5EF4-FFF2-40B4-BE49-F238E27FC236}">
                  <a16:creationId xmlns:a16="http://schemas.microsoft.com/office/drawing/2014/main" id="{2C859DCC-1560-49B9-AE2B-08A0422659E7}"/>
                </a:ext>
              </a:extLst>
            </p:cNvPr>
            <p:cNvSpPr txBox="1"/>
            <p:nvPr/>
          </p:nvSpPr>
          <p:spPr bwMode="gray">
            <a:xfrm>
              <a:off x="6860539" y="5391448"/>
              <a:ext cx="4523383" cy="738664"/>
            </a:xfrm>
            <a:prstGeom prst="rect">
              <a:avLst/>
            </a:prstGeom>
            <a:noFill/>
          </p:spPr>
          <p:txBody>
            <a:bodyPr wrap="square" rtlCol="0" anchor="t">
              <a:spAutoFit/>
            </a:bodyPr>
            <a:lstStyle/>
            <a:p>
              <a:pPr marL="0" marR="0" lvl="0" indent="0" algn="l" defTabSz="914126" rtl="0" eaLnBrk="1" fontAlgn="auto" latinLnBrk="0" hangingPunct="1">
                <a:lnSpc>
                  <a:spcPct val="100000"/>
                </a:lnSpc>
                <a:spcBef>
                  <a:spcPts val="0"/>
                </a:spcBef>
                <a:spcAft>
                  <a:spcPts val="60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rPr>
                <a:t>Cyber crime will continue to flourish (organized, agile, well funded (employer for hackers) (Ransomware via sophisticated penetration tools ; fileless attacks)</a:t>
              </a:r>
            </a:p>
          </p:txBody>
        </p:sp>
      </p:grpSp>
      <p:grpSp>
        <p:nvGrpSpPr>
          <p:cNvPr id="37" name="Group 36">
            <a:extLst>
              <a:ext uri="{FF2B5EF4-FFF2-40B4-BE49-F238E27FC236}">
                <a16:creationId xmlns:a16="http://schemas.microsoft.com/office/drawing/2014/main" id="{54808ACE-D91E-4984-9330-0A138F9854C8}"/>
              </a:ext>
            </a:extLst>
          </p:cNvPr>
          <p:cNvGrpSpPr/>
          <p:nvPr/>
        </p:nvGrpSpPr>
        <p:grpSpPr bwMode="gray">
          <a:xfrm>
            <a:off x="5537839" y="2392492"/>
            <a:ext cx="4921667" cy="758394"/>
            <a:chOff x="6153892" y="2994988"/>
            <a:chExt cx="4921667" cy="758394"/>
          </a:xfrm>
        </p:grpSpPr>
        <p:sp>
          <p:nvSpPr>
            <p:cNvPr id="38" name="TextBox 37">
              <a:extLst>
                <a:ext uri="{FF2B5EF4-FFF2-40B4-BE49-F238E27FC236}">
                  <a16:creationId xmlns:a16="http://schemas.microsoft.com/office/drawing/2014/main" id="{5F0FFB61-936A-4715-B9E6-BC05F0D0AC2C}"/>
                </a:ext>
              </a:extLst>
            </p:cNvPr>
            <p:cNvSpPr txBox="1"/>
            <p:nvPr/>
          </p:nvSpPr>
          <p:spPr bwMode="gray">
            <a:xfrm>
              <a:off x="6802918" y="3246259"/>
              <a:ext cx="4272641" cy="307777"/>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rPr>
                <a:t>Cloud cyber security risks will continue to increase</a:t>
              </a:r>
            </a:p>
          </p:txBody>
        </p:sp>
        <p:pic>
          <p:nvPicPr>
            <p:cNvPr id="41" name="Image 13" descr="Radioactive outline">
              <a:extLst>
                <a:ext uri="{FF2B5EF4-FFF2-40B4-BE49-F238E27FC236}">
                  <a16:creationId xmlns:a16="http://schemas.microsoft.com/office/drawing/2014/main" id="{AD7E8D90-48C2-4CA0-B6C4-4CBF161D4A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bwMode="gray">
            <a:xfrm>
              <a:off x="6153892" y="2994988"/>
              <a:ext cx="758394" cy="758394"/>
            </a:xfrm>
            <a:prstGeom prst="rect">
              <a:avLst/>
            </a:prstGeom>
          </p:spPr>
        </p:pic>
      </p:grpSp>
      <p:grpSp>
        <p:nvGrpSpPr>
          <p:cNvPr id="42" name="Group 41">
            <a:extLst>
              <a:ext uri="{FF2B5EF4-FFF2-40B4-BE49-F238E27FC236}">
                <a16:creationId xmlns:a16="http://schemas.microsoft.com/office/drawing/2014/main" id="{9CA4F516-3701-4C2E-AC63-BDDF3E021462}"/>
              </a:ext>
            </a:extLst>
          </p:cNvPr>
          <p:cNvGrpSpPr/>
          <p:nvPr/>
        </p:nvGrpSpPr>
        <p:grpSpPr bwMode="gray">
          <a:xfrm>
            <a:off x="5490893" y="3172925"/>
            <a:ext cx="5031035" cy="758394"/>
            <a:chOff x="6180242" y="3542948"/>
            <a:chExt cx="5031035" cy="758394"/>
          </a:xfrm>
        </p:grpSpPr>
        <p:sp>
          <p:nvSpPr>
            <p:cNvPr id="43" name="TextBox 42">
              <a:extLst>
                <a:ext uri="{FF2B5EF4-FFF2-40B4-BE49-F238E27FC236}">
                  <a16:creationId xmlns:a16="http://schemas.microsoft.com/office/drawing/2014/main" id="{D4706021-2F94-45EB-8969-F7F4ABCDBDBA}"/>
                </a:ext>
              </a:extLst>
            </p:cNvPr>
            <p:cNvSpPr txBox="1"/>
            <p:nvPr/>
          </p:nvSpPr>
          <p:spPr bwMode="gray">
            <a:xfrm>
              <a:off x="6938636" y="3659575"/>
              <a:ext cx="4272641" cy="523220"/>
            </a:xfrm>
            <a:prstGeom prst="rect">
              <a:avLst/>
            </a:prstGeom>
            <a:noFill/>
          </p:spPr>
          <p:txBody>
            <a:bodyPr wrap="square" rtlCol="0" anchor="t">
              <a:spAutoFit/>
            </a:bodyPr>
            <a:lstStyle/>
            <a:p>
              <a:pPr marL="0" marR="0" lvl="0" indent="0" algn="l" defTabSz="914126" rtl="0" eaLnBrk="1" fontAlgn="auto" latinLnBrk="0" hangingPunct="1">
                <a:lnSpc>
                  <a:spcPct val="100000"/>
                </a:lnSpc>
                <a:spcBef>
                  <a:spcPts val="0"/>
                </a:spcBef>
                <a:spcAft>
                  <a:spcPts val="60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rPr>
                <a:t>Dis-information campaigns and misinformation will continue to flourish </a:t>
              </a:r>
            </a:p>
          </p:txBody>
        </p:sp>
        <p:pic>
          <p:nvPicPr>
            <p:cNvPr id="44" name="Picture 43" descr="Newspaper with solid fill">
              <a:extLst>
                <a:ext uri="{FF2B5EF4-FFF2-40B4-BE49-F238E27FC236}">
                  <a16:creationId xmlns:a16="http://schemas.microsoft.com/office/drawing/2014/main" id="{502C99B9-9B8F-44B5-A8A7-8053C6861CC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bwMode="gray">
            <a:xfrm>
              <a:off x="6180242" y="3542948"/>
              <a:ext cx="758394" cy="758394"/>
            </a:xfrm>
            <a:prstGeom prst="rect">
              <a:avLst/>
            </a:prstGeom>
          </p:spPr>
        </p:pic>
      </p:grpSp>
      <p:grpSp>
        <p:nvGrpSpPr>
          <p:cNvPr id="48" name="Group 47">
            <a:extLst>
              <a:ext uri="{FF2B5EF4-FFF2-40B4-BE49-F238E27FC236}">
                <a16:creationId xmlns:a16="http://schemas.microsoft.com/office/drawing/2014/main" id="{2B4B7A82-DDF7-45B3-A278-BE1CF2270AC9}"/>
              </a:ext>
            </a:extLst>
          </p:cNvPr>
          <p:cNvGrpSpPr/>
          <p:nvPr/>
        </p:nvGrpSpPr>
        <p:grpSpPr bwMode="gray">
          <a:xfrm>
            <a:off x="5537839" y="6151170"/>
            <a:ext cx="5239985" cy="730945"/>
            <a:chOff x="6419309" y="5975450"/>
            <a:chExt cx="5239985" cy="730945"/>
          </a:xfrm>
        </p:grpSpPr>
        <p:sp>
          <p:nvSpPr>
            <p:cNvPr id="49" name="TextBox 48">
              <a:extLst>
                <a:ext uri="{FF2B5EF4-FFF2-40B4-BE49-F238E27FC236}">
                  <a16:creationId xmlns:a16="http://schemas.microsoft.com/office/drawing/2014/main" id="{1CDC8201-327A-4ACE-AE82-65565DF6043E}"/>
                </a:ext>
              </a:extLst>
            </p:cNvPr>
            <p:cNvSpPr txBox="1"/>
            <p:nvPr/>
          </p:nvSpPr>
          <p:spPr bwMode="gray">
            <a:xfrm>
              <a:off x="7135911" y="5975450"/>
              <a:ext cx="4523383" cy="523220"/>
            </a:xfrm>
            <a:prstGeom prst="rect">
              <a:avLst/>
            </a:prstGeom>
            <a:noFill/>
          </p:spPr>
          <p:txBody>
            <a:bodyPr wrap="square" rtlCol="0" anchor="t">
              <a:spAutoFit/>
            </a:bodyPr>
            <a:lstStyle/>
            <a:p>
              <a:pPr marL="0" marR="0" lvl="0" indent="0" algn="l" defTabSz="914126" rtl="0" eaLnBrk="1" fontAlgn="auto" latinLnBrk="0" hangingPunct="1">
                <a:lnSpc>
                  <a:spcPct val="100000"/>
                </a:lnSpc>
                <a:spcBef>
                  <a:spcPts val="0"/>
                </a:spcBef>
                <a:spcAft>
                  <a:spcPts val="60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rPr>
                <a:t>Endpoint devices, IoT devices, mobile devices will be targeted for attacks </a:t>
              </a:r>
            </a:p>
          </p:txBody>
        </p:sp>
        <p:pic>
          <p:nvPicPr>
            <p:cNvPr id="50" name="Picture 49" descr="Stream outline">
              <a:extLst>
                <a:ext uri="{FF2B5EF4-FFF2-40B4-BE49-F238E27FC236}">
                  <a16:creationId xmlns:a16="http://schemas.microsoft.com/office/drawing/2014/main" id="{A94F1EF1-EDE7-42B2-A79D-F717B30BA8E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bwMode="gray">
            <a:xfrm rot="5400000">
              <a:off x="6419309" y="5981049"/>
              <a:ext cx="725346" cy="725346"/>
            </a:xfrm>
            <a:prstGeom prst="rect">
              <a:avLst/>
            </a:prstGeom>
          </p:spPr>
        </p:pic>
      </p:grpSp>
      <p:grpSp>
        <p:nvGrpSpPr>
          <p:cNvPr id="54" name="Group 53">
            <a:extLst>
              <a:ext uri="{FF2B5EF4-FFF2-40B4-BE49-F238E27FC236}">
                <a16:creationId xmlns:a16="http://schemas.microsoft.com/office/drawing/2014/main" id="{C1399FEB-EEE5-4C0D-80D9-232475F3D4A1}"/>
              </a:ext>
            </a:extLst>
          </p:cNvPr>
          <p:cNvGrpSpPr/>
          <p:nvPr/>
        </p:nvGrpSpPr>
        <p:grpSpPr bwMode="gray">
          <a:xfrm>
            <a:off x="5657059" y="811312"/>
            <a:ext cx="5141510" cy="707603"/>
            <a:chOff x="6426966" y="1044985"/>
            <a:chExt cx="4885690" cy="707603"/>
          </a:xfrm>
        </p:grpSpPr>
        <p:sp>
          <p:nvSpPr>
            <p:cNvPr id="55" name="TextBox 54">
              <a:extLst>
                <a:ext uri="{FF2B5EF4-FFF2-40B4-BE49-F238E27FC236}">
                  <a16:creationId xmlns:a16="http://schemas.microsoft.com/office/drawing/2014/main" id="{7ECD0F76-3452-40C7-B1E4-8CABAFD4EA71}"/>
                </a:ext>
              </a:extLst>
            </p:cNvPr>
            <p:cNvSpPr txBox="1"/>
            <p:nvPr/>
          </p:nvSpPr>
          <p:spPr bwMode="gray">
            <a:xfrm>
              <a:off x="7014337" y="1112916"/>
              <a:ext cx="4298319" cy="523220"/>
            </a:xfrm>
            <a:prstGeom prst="rect">
              <a:avLst/>
            </a:prstGeom>
            <a:noFill/>
            <a:effectLst>
              <a:glow rad="127000">
                <a:schemeClr val="bg2"/>
              </a:glow>
            </a:effectLst>
          </p:spPr>
          <p:txBody>
            <a:bodyPr wrap="square" rtlCol="0" anchor="t">
              <a:spAutoFit/>
            </a:bodyPr>
            <a:lstStyle/>
            <a:p>
              <a:pPr marL="0" marR="0" lvl="0" indent="0" algn="l" defTabSz="914126" rtl="0" eaLnBrk="1" fontAlgn="auto" latinLnBrk="0" hangingPunct="1">
                <a:lnSpc>
                  <a:spcPct val="100000"/>
                </a:lnSpc>
                <a:spcBef>
                  <a:spcPts val="0"/>
                </a:spcBef>
                <a:spcAft>
                  <a:spcPts val="600"/>
                </a:spcAft>
                <a:buClrTx/>
                <a:buSzTx/>
                <a:buFontTx/>
                <a:buNone/>
                <a:tabLst>
                  <a:tab pos="2743200" algn="l"/>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rPr>
                <a:t>Remote work and hybrid work will continue, where every single one of us is a target for cyber security events</a:t>
              </a:r>
            </a:p>
          </p:txBody>
        </p:sp>
        <p:pic>
          <p:nvPicPr>
            <p:cNvPr id="56" name="Picture 55">
              <a:extLst>
                <a:ext uri="{FF2B5EF4-FFF2-40B4-BE49-F238E27FC236}">
                  <a16:creationId xmlns:a16="http://schemas.microsoft.com/office/drawing/2014/main" id="{59B63E84-99EE-4DDD-A07A-7340C5996CF7}"/>
                </a:ext>
              </a:extLst>
            </p:cNvPr>
            <p:cNvPicPr>
              <a:picLocks noChangeAspect="1"/>
            </p:cNvPicPr>
            <p:nvPr/>
          </p:nvPicPr>
          <p:blipFill>
            <a:blip r:embed="rId11"/>
            <a:stretch>
              <a:fillRect/>
            </a:stretch>
          </p:blipFill>
          <p:spPr bwMode="gray">
            <a:xfrm>
              <a:off x="6426966" y="1044985"/>
              <a:ext cx="544643" cy="707603"/>
            </a:xfrm>
            <a:prstGeom prst="rect">
              <a:avLst/>
            </a:prstGeom>
            <a:effectLst>
              <a:outerShdw blurRad="50800" dist="50800" dir="5400000" algn="ctr" rotWithShape="0">
                <a:schemeClr val="bg1"/>
              </a:outerShdw>
            </a:effectLst>
          </p:spPr>
        </p:pic>
      </p:grpSp>
      <p:grpSp>
        <p:nvGrpSpPr>
          <p:cNvPr id="58" name="Group 57">
            <a:extLst>
              <a:ext uri="{FF2B5EF4-FFF2-40B4-BE49-F238E27FC236}">
                <a16:creationId xmlns:a16="http://schemas.microsoft.com/office/drawing/2014/main" id="{08E7AD6A-5891-4C28-A12B-54699E3E38A1}"/>
              </a:ext>
            </a:extLst>
          </p:cNvPr>
          <p:cNvGrpSpPr/>
          <p:nvPr/>
        </p:nvGrpSpPr>
        <p:grpSpPr bwMode="gray">
          <a:xfrm>
            <a:off x="5348567" y="1448033"/>
            <a:ext cx="5758375" cy="3305107"/>
            <a:chOff x="6019305" y="1439435"/>
            <a:chExt cx="5776116" cy="3305107"/>
          </a:xfrm>
        </p:grpSpPr>
        <p:sp>
          <p:nvSpPr>
            <p:cNvPr id="59" name="TextBox 58">
              <a:extLst>
                <a:ext uri="{FF2B5EF4-FFF2-40B4-BE49-F238E27FC236}">
                  <a16:creationId xmlns:a16="http://schemas.microsoft.com/office/drawing/2014/main" id="{BEF40B2C-32D5-4ABC-82DA-4BFE2368517C}"/>
                </a:ext>
              </a:extLst>
            </p:cNvPr>
            <p:cNvSpPr txBox="1"/>
            <p:nvPr/>
          </p:nvSpPr>
          <p:spPr bwMode="gray">
            <a:xfrm>
              <a:off x="6922800" y="3790435"/>
              <a:ext cx="4872621" cy="954107"/>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rPr>
                <a:t>Social engineering attacks will continue to work (examples: phishing campaigns &amp; sophisticated, deep fake technology (includes being weaponized due to synthetic media (AI-generated faces, voices, etc.) )</a:t>
              </a:r>
            </a:p>
          </p:txBody>
        </p:sp>
        <p:pic>
          <p:nvPicPr>
            <p:cNvPr id="60" name="Picture 59" descr="Fishing outline">
              <a:extLst>
                <a:ext uri="{FF2B5EF4-FFF2-40B4-BE49-F238E27FC236}">
                  <a16:creationId xmlns:a16="http://schemas.microsoft.com/office/drawing/2014/main" id="{A2B5CE9C-EA02-4457-942C-3335DE1DBA0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bwMode="gray">
            <a:xfrm>
              <a:off x="6019305" y="1439435"/>
              <a:ext cx="976848" cy="973848"/>
            </a:xfrm>
            <a:prstGeom prst="rect">
              <a:avLst/>
            </a:prstGeom>
          </p:spPr>
        </p:pic>
      </p:grpSp>
      <p:cxnSp>
        <p:nvCxnSpPr>
          <p:cNvPr id="64" name="Straight Connector 63">
            <a:extLst>
              <a:ext uri="{FF2B5EF4-FFF2-40B4-BE49-F238E27FC236}">
                <a16:creationId xmlns:a16="http://schemas.microsoft.com/office/drawing/2014/main" id="{FA5D3852-3F78-4E0F-A0C6-3B8A6AD1EDE5}"/>
              </a:ext>
            </a:extLst>
          </p:cNvPr>
          <p:cNvCxnSpPr>
            <a:cxnSpLocks/>
          </p:cNvCxnSpPr>
          <p:nvPr/>
        </p:nvCxnSpPr>
        <p:spPr>
          <a:xfrm>
            <a:off x="1029817" y="2497408"/>
            <a:ext cx="3757057" cy="0"/>
          </a:xfrm>
          <a:prstGeom prst="line">
            <a:avLst/>
          </a:prstGeom>
          <a:ln w="19050">
            <a:solidFill>
              <a:srgbClr val="FFC000"/>
            </a:solidFill>
            <a:miter lim="800000"/>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F468A90-9093-483F-BADD-10B26384B149}"/>
              </a:ext>
            </a:extLst>
          </p:cNvPr>
          <p:cNvCxnSpPr>
            <a:cxnSpLocks/>
          </p:cNvCxnSpPr>
          <p:nvPr/>
        </p:nvCxnSpPr>
        <p:spPr>
          <a:xfrm>
            <a:off x="1029817" y="4360619"/>
            <a:ext cx="3757057" cy="0"/>
          </a:xfrm>
          <a:prstGeom prst="line">
            <a:avLst/>
          </a:prstGeom>
          <a:ln w="19050">
            <a:solidFill>
              <a:srgbClr val="FFC000"/>
            </a:solidFill>
            <a:miter lim="800000"/>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15C5DB92-A2EB-427D-8371-08884843499E}"/>
              </a:ext>
            </a:extLst>
          </p:cNvPr>
          <p:cNvSpPr txBox="1"/>
          <p:nvPr/>
        </p:nvSpPr>
        <p:spPr bwMode="gray">
          <a:xfrm>
            <a:off x="6296232" y="152917"/>
            <a:ext cx="4523383" cy="523220"/>
          </a:xfrm>
          <a:prstGeom prst="rect">
            <a:avLst/>
          </a:prstGeom>
          <a:noFill/>
          <a:effectLst>
            <a:glow rad="127000">
              <a:schemeClr val="bg2"/>
            </a:glow>
          </a:effectLst>
        </p:spPr>
        <p:txBody>
          <a:bodyPr wrap="square" rtlCol="0" anchor="t">
            <a:spAutoFit/>
          </a:bodyPr>
          <a:lstStyle/>
          <a:p>
            <a:pPr marL="0" marR="0" lvl="0" indent="0" algn="l" defTabSz="914126" rtl="0" eaLnBrk="1" fontAlgn="auto" latinLnBrk="0" hangingPunct="1">
              <a:lnSpc>
                <a:spcPct val="100000"/>
              </a:lnSpc>
              <a:spcBef>
                <a:spcPts val="0"/>
              </a:spcBef>
              <a:spcAft>
                <a:spcPts val="600"/>
              </a:spcAft>
              <a:buClrTx/>
              <a:buSzTx/>
              <a:buFontTx/>
              <a:buNone/>
              <a:tabLst>
                <a:tab pos="2743200" algn="l"/>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rPr>
              <a:t>Supply Chain Cyber Security Events will continue, and likely increase </a:t>
            </a:r>
          </a:p>
        </p:txBody>
      </p:sp>
      <p:sp>
        <p:nvSpPr>
          <p:cNvPr id="68" name="TextBox 67">
            <a:extLst>
              <a:ext uri="{FF2B5EF4-FFF2-40B4-BE49-F238E27FC236}">
                <a16:creationId xmlns:a16="http://schemas.microsoft.com/office/drawing/2014/main" id="{20D527CA-749D-42AA-BF55-FACA31ED34FC}"/>
              </a:ext>
            </a:extLst>
          </p:cNvPr>
          <p:cNvSpPr txBox="1"/>
          <p:nvPr/>
        </p:nvSpPr>
        <p:spPr bwMode="gray">
          <a:xfrm>
            <a:off x="6209525" y="1530371"/>
            <a:ext cx="4523383" cy="738664"/>
          </a:xfrm>
          <a:prstGeom prst="rect">
            <a:avLst/>
          </a:prstGeom>
          <a:noFill/>
          <a:effectLst>
            <a:glow rad="127000">
              <a:schemeClr val="bg2"/>
            </a:glow>
          </a:effectLst>
        </p:spPr>
        <p:txBody>
          <a:bodyPr wrap="square" rtlCol="0" anchor="t">
            <a:spAutoFit/>
          </a:bodyPr>
          <a:lstStyle/>
          <a:p>
            <a:pPr marL="0" marR="0" lvl="0" indent="0" algn="l" defTabSz="914126" rtl="0" eaLnBrk="1" fontAlgn="auto" latinLnBrk="0" hangingPunct="1">
              <a:lnSpc>
                <a:spcPct val="100000"/>
              </a:lnSpc>
              <a:spcBef>
                <a:spcPts val="0"/>
              </a:spcBef>
              <a:spcAft>
                <a:spcPts val="600"/>
              </a:spcAft>
              <a:buClrTx/>
              <a:buSzTx/>
              <a:buFontTx/>
              <a:buNone/>
              <a:tabLst>
                <a:tab pos="2743200" algn="l"/>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rPr>
              <a:t>Big data and associated tools, including IA, machine learning and algorithms will thrive and bring  with it significant cyber security risk and threats</a:t>
            </a:r>
          </a:p>
        </p:txBody>
      </p:sp>
      <p:sp>
        <p:nvSpPr>
          <p:cNvPr id="69" name="TextBox 68">
            <a:extLst>
              <a:ext uri="{FF2B5EF4-FFF2-40B4-BE49-F238E27FC236}">
                <a16:creationId xmlns:a16="http://schemas.microsoft.com/office/drawing/2014/main" id="{04C39750-F6A8-4F3A-BA50-F009AF210854}"/>
              </a:ext>
            </a:extLst>
          </p:cNvPr>
          <p:cNvSpPr txBox="1"/>
          <p:nvPr/>
        </p:nvSpPr>
        <p:spPr bwMode="gray">
          <a:xfrm>
            <a:off x="6272256" y="4796953"/>
            <a:ext cx="4523383" cy="815608"/>
          </a:xfrm>
          <a:prstGeom prst="rect">
            <a:avLst/>
          </a:prstGeom>
          <a:noFill/>
        </p:spPr>
        <p:txBody>
          <a:bodyPr wrap="square" rtlCol="0" anchor="t">
            <a:spAutoFit/>
          </a:bodyPr>
          <a:lstStyle/>
          <a:p>
            <a:pPr marL="0" marR="0" lvl="0" indent="0" algn="l" defTabSz="914126" rtl="0" eaLnBrk="1" fontAlgn="auto" latinLnBrk="0" hangingPunct="1">
              <a:lnSpc>
                <a:spcPct val="100000"/>
              </a:lnSpc>
              <a:spcBef>
                <a:spcPts val="0"/>
              </a:spcBef>
              <a:spcAft>
                <a:spcPts val="60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rPr>
              <a:t>5G and Broadband not adequate in U.S. and  as roll outs continue, cyber security risk will follow</a:t>
            </a:r>
          </a:p>
          <a:p>
            <a:pPr marL="0" marR="0" lvl="0" indent="0" algn="l" defTabSz="914126" rtl="0" eaLnBrk="1" fontAlgn="auto" latinLnBrk="0" hangingPunct="1">
              <a:lnSpc>
                <a:spcPct val="100000"/>
              </a:lnSpc>
              <a:spcBef>
                <a:spcPts val="0"/>
              </a:spcBef>
              <a:spcAft>
                <a:spcPts val="60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6" name="Graphic 5" descr="Link outline">
            <a:extLst>
              <a:ext uri="{FF2B5EF4-FFF2-40B4-BE49-F238E27FC236}">
                <a16:creationId xmlns:a16="http://schemas.microsoft.com/office/drawing/2014/main" id="{10D419F0-3FB4-4F9A-B3BF-AF1D62614C7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486439" y="-62265"/>
            <a:ext cx="914400" cy="914400"/>
          </a:xfrm>
          <a:prstGeom prst="rect">
            <a:avLst/>
          </a:prstGeom>
        </p:spPr>
      </p:pic>
      <p:cxnSp>
        <p:nvCxnSpPr>
          <p:cNvPr id="8" name="Straight Connector 7">
            <a:extLst>
              <a:ext uri="{FF2B5EF4-FFF2-40B4-BE49-F238E27FC236}">
                <a16:creationId xmlns:a16="http://schemas.microsoft.com/office/drawing/2014/main" id="{1959E087-3DAD-4955-8A32-6A6B1A3DB840}"/>
              </a:ext>
            </a:extLst>
          </p:cNvPr>
          <p:cNvCxnSpPr/>
          <p:nvPr/>
        </p:nvCxnSpPr>
        <p:spPr>
          <a:xfrm>
            <a:off x="5450871" y="3229626"/>
            <a:ext cx="726476" cy="621475"/>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10" name="Graphic 9" descr="Internet Of Things outline">
            <a:extLst>
              <a:ext uri="{FF2B5EF4-FFF2-40B4-BE49-F238E27FC236}">
                <a16:creationId xmlns:a16="http://schemas.microsoft.com/office/drawing/2014/main" id="{3185CCBC-8247-488C-8C9B-CF7868243FD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435859" y="4671399"/>
            <a:ext cx="914400" cy="914400"/>
          </a:xfrm>
          <a:prstGeom prst="rect">
            <a:avLst/>
          </a:prstGeom>
        </p:spPr>
      </p:pic>
      <p:pic>
        <p:nvPicPr>
          <p:cNvPr id="12" name="Graphic 11" descr="Robber outline">
            <a:extLst>
              <a:ext uri="{FF2B5EF4-FFF2-40B4-BE49-F238E27FC236}">
                <a16:creationId xmlns:a16="http://schemas.microsoft.com/office/drawing/2014/main" id="{D4094FFE-00A3-4623-B5A4-4835BB374C3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450871" y="5441212"/>
            <a:ext cx="821386" cy="821386"/>
          </a:xfrm>
          <a:prstGeom prst="rect">
            <a:avLst/>
          </a:prstGeom>
        </p:spPr>
      </p:pic>
    </p:spTree>
    <p:extLst>
      <p:ext uri="{BB962C8B-B14F-4D97-AF65-F5344CB8AC3E}">
        <p14:creationId xmlns:p14="http://schemas.microsoft.com/office/powerpoint/2010/main" val="847151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98B247-91FE-4CAA-BEF8-6225209C0ACE}"/>
              </a:ext>
            </a:extLst>
          </p:cNvPr>
          <p:cNvPicPr>
            <a:picLocks noChangeAspect="1"/>
          </p:cNvPicPr>
          <p:nvPr/>
        </p:nvPicPr>
        <p:blipFill>
          <a:blip r:embed="rId3"/>
          <a:stretch>
            <a:fillRect/>
          </a:stretch>
        </p:blipFill>
        <p:spPr>
          <a:xfrm>
            <a:off x="10126335" y="4855690"/>
            <a:ext cx="1645955" cy="1373344"/>
          </a:xfrm>
          <a:prstGeom prst="rect">
            <a:avLst/>
          </a:prstGeom>
        </p:spPr>
      </p:pic>
      <p:sp>
        <p:nvSpPr>
          <p:cNvPr id="6" name="TextBox 5">
            <a:extLst>
              <a:ext uri="{FF2B5EF4-FFF2-40B4-BE49-F238E27FC236}">
                <a16:creationId xmlns:a16="http://schemas.microsoft.com/office/drawing/2014/main" id="{1CC78AD4-C99E-498C-8DE4-99A7C4B5A6A0}"/>
              </a:ext>
            </a:extLst>
          </p:cNvPr>
          <p:cNvSpPr txBox="1"/>
          <p:nvPr/>
        </p:nvSpPr>
        <p:spPr>
          <a:xfrm>
            <a:off x="1052187" y="948690"/>
            <a:ext cx="6112700" cy="5909310"/>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B435C"/>
              </a:solidFill>
              <a:effectLst/>
              <a:uLnTx/>
              <a:uFillTx/>
              <a:latin typeface="Calibri" panose="020F0502020204030204"/>
              <a:ea typeface="+mn-ea"/>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4B6B"/>
                </a:solidFill>
                <a:effectLst/>
                <a:uLnTx/>
                <a:uFillTx/>
                <a:latin typeface="HP Simplified Light" panose="020B0404020204020204" pitchFamily="34" charset="0"/>
                <a:ea typeface="+mn-ea"/>
                <a:cs typeface="+mn-cs"/>
              </a:rPr>
              <a:t>End Point devices targeted: Print Devices</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4B6B"/>
              </a:solidFill>
              <a:effectLst/>
              <a:uLnTx/>
              <a:uFillTx/>
              <a:latin typeface="HP Simplified Light" panose="020B0404020204020204" pitchFamily="34" charset="0"/>
              <a:ea typeface="+mn-ea"/>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4B6B"/>
                </a:solidFill>
                <a:effectLst/>
                <a:uLnTx/>
                <a:uFillTx/>
                <a:latin typeface="HP Simplified Light" panose="020B0404020204020204" pitchFamily="34" charset="0"/>
                <a:ea typeface="+mn-ea"/>
                <a:cs typeface="+mn-cs"/>
              </a:rPr>
              <a:t>Printer attack on Russian print devices</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4B6B"/>
              </a:solidFill>
              <a:effectLst/>
              <a:uLnTx/>
              <a:uFillTx/>
              <a:latin typeface="HP Simplified Light" panose="020B0404020204020204" pitchFamily="34" charset="0"/>
              <a:ea typeface="+mn-ea"/>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4B6B"/>
                </a:solidFill>
                <a:effectLst/>
                <a:uLnTx/>
                <a:uFillTx/>
                <a:latin typeface="HP Simplified Light" panose="020B0404020204020204" pitchFamily="34" charset="0"/>
                <a:ea typeface="+mn-ea"/>
                <a:cs typeface="+mn-cs"/>
              </a:rPr>
              <a:t>Exploited print devices in Russia printing anti-propaganda and Tor installation instructions to print devices all over #Russia and printed 100,000+ copies in two hours </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4B6B"/>
              </a:solidFill>
              <a:effectLst/>
              <a:uLnTx/>
              <a:uFillTx/>
              <a:latin typeface="HP Simplified Light" panose="020B0404020204020204" pitchFamily="34" charset="0"/>
              <a:ea typeface="+mn-ea"/>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4B6B"/>
                </a:solidFill>
                <a:effectLst/>
                <a:uLnTx/>
                <a:uFillTx/>
                <a:latin typeface="HP Simplified Light" panose="020B0404020204020204" pitchFamily="34" charset="0"/>
                <a:ea typeface="+mn-ea"/>
                <a:cs typeface="+mn-cs"/>
              </a:rPr>
              <a:t>Tor is opensource internet browser that could allow Anon to communicate with ppl for future updates</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4B6B"/>
              </a:solidFill>
              <a:effectLst/>
              <a:uLnTx/>
              <a:uFillTx/>
              <a:latin typeface="HP Simplified Light" panose="020B0404020204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B6B"/>
                </a:solidFill>
                <a:effectLst/>
                <a:uLnTx/>
                <a:uFillTx/>
                <a:latin typeface="HP Simplified Light" panose="020B0404020204020204" pitchFamily="34" charset="0"/>
                <a:ea typeface="+mn-ea"/>
                <a:cs typeface="+mn-cs"/>
              </a:rPr>
              <a:t>The details of the latest attack against Russia were shared by Anonymous on Twitter </a:t>
            </a:r>
          </a:p>
        </p:txBody>
      </p:sp>
      <p:sp>
        <p:nvSpPr>
          <p:cNvPr id="8" name="TextBox 7">
            <a:extLst>
              <a:ext uri="{FF2B5EF4-FFF2-40B4-BE49-F238E27FC236}">
                <a16:creationId xmlns:a16="http://schemas.microsoft.com/office/drawing/2014/main" id="{C95615D2-8488-44E6-927C-CEDF8BE0069A}"/>
              </a:ext>
            </a:extLst>
          </p:cNvPr>
          <p:cNvSpPr txBox="1"/>
          <p:nvPr/>
        </p:nvSpPr>
        <p:spPr>
          <a:xfrm>
            <a:off x="876822" y="0"/>
            <a:ext cx="7114783"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B435C"/>
                </a:solidFill>
                <a:effectLst/>
                <a:uLnTx/>
                <a:uFillTx/>
                <a:latin typeface="HP Simplified Light" panose="020B0404020204020204" pitchFamily="34" charset="0"/>
                <a:ea typeface="+mn-ea"/>
                <a:cs typeface="+mn-cs"/>
              </a:rPr>
              <a:t>Recent example of endpoint devices targeted for attacks  </a:t>
            </a:r>
          </a:p>
        </p:txBody>
      </p:sp>
      <p:cxnSp>
        <p:nvCxnSpPr>
          <p:cNvPr id="9" name="Straight Connector 8">
            <a:extLst>
              <a:ext uri="{FF2B5EF4-FFF2-40B4-BE49-F238E27FC236}">
                <a16:creationId xmlns:a16="http://schemas.microsoft.com/office/drawing/2014/main" id="{84AD6B21-6916-454F-8E92-36C0F0191061}"/>
              </a:ext>
            </a:extLst>
          </p:cNvPr>
          <p:cNvCxnSpPr>
            <a:cxnSpLocks/>
          </p:cNvCxnSpPr>
          <p:nvPr/>
        </p:nvCxnSpPr>
        <p:spPr>
          <a:xfrm>
            <a:off x="883589" y="1077218"/>
            <a:ext cx="6449895" cy="0"/>
          </a:xfrm>
          <a:prstGeom prst="line">
            <a:avLst/>
          </a:prstGeom>
          <a:ln w="19050">
            <a:solidFill>
              <a:srgbClr val="FFC000"/>
            </a:solidFill>
            <a:miter lim="800000"/>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5A7D10A4-6AED-4582-93AB-6191CE19FA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0491" y="3903345"/>
            <a:ext cx="1396573" cy="1396573"/>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descr="Unlock with solid fill">
            <a:extLst>
              <a:ext uri="{FF2B5EF4-FFF2-40B4-BE49-F238E27FC236}">
                <a16:creationId xmlns:a16="http://schemas.microsoft.com/office/drawing/2014/main" id="{8E47D1C5-1B58-4AFD-955F-6E464441DB7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55375" y="4923266"/>
            <a:ext cx="1396573" cy="1396573"/>
          </a:xfrm>
          <a:prstGeom prst="rect">
            <a:avLst/>
          </a:prstGeom>
        </p:spPr>
      </p:pic>
    </p:spTree>
    <p:extLst>
      <p:ext uri="{BB962C8B-B14F-4D97-AF65-F5344CB8AC3E}">
        <p14:creationId xmlns:p14="http://schemas.microsoft.com/office/powerpoint/2010/main" val="33889679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A646BB8-B16D-464E-B267-2D063489B28A}"/>
              </a:ext>
            </a:extLst>
          </p:cNvPr>
          <p:cNvGraphicFramePr>
            <a:graphicFrameLocks noChangeAspect="1"/>
          </p:cNvGraphicFramePr>
          <p:nvPr>
            <p:custDataLst>
              <p:tags r:id="rId2"/>
            </p:custDataLst>
            <p:extLst>
              <p:ext uri="{D42A27DB-BD31-4B8C-83A1-F6EECF244321}">
                <p14:modId xmlns:p14="http://schemas.microsoft.com/office/powerpoint/2010/main" val="32393363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8" name="think-cell Slide" r:id="rId5" imgW="395" imgH="394" progId="TCLayout.ActiveDocument.1">
                  <p:embed/>
                </p:oleObj>
              </mc:Choice>
              <mc:Fallback>
                <p:oleObj name="think-cell Slide" r:id="rId5" imgW="395" imgH="394" progId="TCLayout.ActiveDocument.1">
                  <p:embed/>
                  <p:pic>
                    <p:nvPicPr>
                      <p:cNvPr id="6" name="Object 5" hidden="1">
                        <a:extLst>
                          <a:ext uri="{FF2B5EF4-FFF2-40B4-BE49-F238E27FC236}">
                            <a16:creationId xmlns:a16="http://schemas.microsoft.com/office/drawing/2014/main" id="{EA646BB8-B16D-464E-B267-2D063489B28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9E9ADDF5-9652-4103-9D03-D27E616E07D5}"/>
              </a:ext>
            </a:extLst>
          </p:cNvPr>
          <p:cNvPicPr>
            <a:picLocks noChangeAspect="1"/>
          </p:cNvPicPr>
          <p:nvPr/>
        </p:nvPicPr>
        <p:blipFill>
          <a:blip r:embed="rId7"/>
          <a:stretch>
            <a:fillRect/>
          </a:stretch>
        </p:blipFill>
        <p:spPr>
          <a:xfrm>
            <a:off x="4057735" y="-221599"/>
            <a:ext cx="8092440" cy="6858000"/>
          </a:xfrm>
          <a:prstGeom prst="rect">
            <a:avLst/>
          </a:prstGeom>
          <a:effectLst>
            <a:outerShdw blurRad="50800" dist="50800" dir="5400000" algn="ctr" rotWithShape="0">
              <a:srgbClr val="FFFFFF">
                <a:alpha val="0"/>
              </a:srgbClr>
            </a:outerShdw>
            <a:reflection stA="30000" endPos="65000" dist="50800" dir="5400000" sy="-100000" algn="bl" rotWithShape="0"/>
            <a:softEdge rad="635000"/>
          </a:effectLst>
        </p:spPr>
      </p:pic>
      <p:sp>
        <p:nvSpPr>
          <p:cNvPr id="69" name="Rectangle 68">
            <a:extLst>
              <a:ext uri="{FF2B5EF4-FFF2-40B4-BE49-F238E27FC236}">
                <a16:creationId xmlns:a16="http://schemas.microsoft.com/office/drawing/2014/main" id="{F89ED6AC-4F1C-41AC-9CA9-CE1684A8F156}"/>
              </a:ext>
            </a:extLst>
          </p:cNvPr>
          <p:cNvSpPr/>
          <p:nvPr/>
        </p:nvSpPr>
        <p:spPr>
          <a:xfrm>
            <a:off x="951581" y="25057"/>
            <a:ext cx="11186160" cy="6832943"/>
          </a:xfrm>
          <a:prstGeom prst="rect">
            <a:avLst/>
          </a:prstGeom>
          <a:solidFill>
            <a:schemeClr val="tx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D5D6897B-AA87-480E-B543-8745810CCBB0}"/>
              </a:ext>
            </a:extLst>
          </p:cNvPr>
          <p:cNvSpPr>
            <a:spLocks noGrp="1"/>
          </p:cNvSpPr>
          <p:nvPr>
            <p:ph type="title"/>
          </p:nvPr>
        </p:nvSpPr>
        <p:spPr>
          <a:xfrm>
            <a:off x="1207610" y="3207401"/>
            <a:ext cx="3776700" cy="443198"/>
          </a:xfrm>
        </p:spPr>
        <p:txBody>
          <a:bodyPr vert="horz"/>
          <a:lstStyle/>
          <a:p>
            <a:r>
              <a:rPr lang="en-US" sz="3200" dirty="0">
                <a:solidFill>
                  <a:srgbClr val="004B6D"/>
                </a:solidFill>
              </a:rPr>
              <a:t>HP Predictions</a:t>
            </a:r>
          </a:p>
        </p:txBody>
      </p:sp>
      <p:sp>
        <p:nvSpPr>
          <p:cNvPr id="36" name="TextBox 35">
            <a:extLst>
              <a:ext uri="{FF2B5EF4-FFF2-40B4-BE49-F238E27FC236}">
                <a16:creationId xmlns:a16="http://schemas.microsoft.com/office/drawing/2014/main" id="{2C859DCC-1560-49B9-AE2B-08A0422659E7}"/>
              </a:ext>
            </a:extLst>
          </p:cNvPr>
          <p:cNvSpPr txBox="1"/>
          <p:nvPr/>
        </p:nvSpPr>
        <p:spPr bwMode="gray">
          <a:xfrm>
            <a:off x="6187891" y="2841539"/>
            <a:ext cx="4523383" cy="461665"/>
          </a:xfrm>
          <a:prstGeom prst="rect">
            <a:avLst/>
          </a:prstGeom>
          <a:noFill/>
        </p:spPr>
        <p:txBody>
          <a:bodyPr wrap="square" rtlCol="0" anchor="t">
            <a:spAutoFit/>
          </a:bodyPr>
          <a:lstStyle/>
          <a:p>
            <a:pPr defTabSz="914126">
              <a:spcAft>
                <a:spcPts val="600"/>
              </a:spcAft>
              <a:defRPr/>
            </a:pPr>
            <a:r>
              <a:rPr lang="en-US" sz="1200" kern="0" dirty="0">
                <a:solidFill>
                  <a:prstClr val="white"/>
                </a:solidFill>
              </a:rPr>
              <a:t>Threat actors weaponized operational technology environments successfully enough to cause human casualties</a:t>
            </a:r>
          </a:p>
        </p:txBody>
      </p:sp>
      <p:grpSp>
        <p:nvGrpSpPr>
          <p:cNvPr id="37" name="Group 36">
            <a:extLst>
              <a:ext uri="{FF2B5EF4-FFF2-40B4-BE49-F238E27FC236}">
                <a16:creationId xmlns:a16="http://schemas.microsoft.com/office/drawing/2014/main" id="{54808ACE-D91E-4984-9330-0A138F9854C8}"/>
              </a:ext>
            </a:extLst>
          </p:cNvPr>
          <p:cNvGrpSpPr/>
          <p:nvPr/>
        </p:nvGrpSpPr>
        <p:grpSpPr bwMode="gray">
          <a:xfrm>
            <a:off x="5513686" y="1975025"/>
            <a:ext cx="5005334" cy="645105"/>
            <a:chOff x="6179943" y="2625789"/>
            <a:chExt cx="4948539" cy="645105"/>
          </a:xfrm>
        </p:grpSpPr>
        <p:sp>
          <p:nvSpPr>
            <p:cNvPr id="38" name="TextBox 37">
              <a:extLst>
                <a:ext uri="{FF2B5EF4-FFF2-40B4-BE49-F238E27FC236}">
                  <a16:creationId xmlns:a16="http://schemas.microsoft.com/office/drawing/2014/main" id="{5F0FFB61-936A-4715-B9E6-BC05F0D0AC2C}"/>
                </a:ext>
              </a:extLst>
            </p:cNvPr>
            <p:cNvSpPr txBox="1"/>
            <p:nvPr/>
          </p:nvSpPr>
          <p:spPr bwMode="gray">
            <a:xfrm>
              <a:off x="6765420" y="2809229"/>
              <a:ext cx="4363062" cy="461665"/>
            </a:xfrm>
            <a:prstGeom prst="rect">
              <a:avLst/>
            </a:prstGeom>
            <a:noFill/>
          </p:spPr>
          <p:txBody>
            <a:bodyPr wrap="square" rtlCol="0" anchor="t">
              <a:spAutoFit/>
            </a:bodyPr>
            <a:lstStyle/>
            <a:p>
              <a:pPr>
                <a:spcAft>
                  <a:spcPts val="600"/>
                </a:spcAft>
                <a:defRPr/>
              </a:pPr>
              <a:r>
                <a:rPr lang="en-US" sz="1200" kern="0" dirty="0">
                  <a:solidFill>
                    <a:prstClr val="white"/>
                  </a:solidFill>
                </a:rPr>
                <a:t>Cyber security will continue to </a:t>
              </a:r>
              <a:r>
                <a:rPr lang="en-US" sz="1200" kern="0" dirty="0">
                  <a:solidFill>
                    <a:srgbClr val="FFC000"/>
                  </a:solidFill>
                </a:rPr>
                <a:t>NOT</a:t>
              </a:r>
              <a:r>
                <a:rPr lang="en-US" sz="1200" kern="0" dirty="0">
                  <a:solidFill>
                    <a:prstClr val="white"/>
                  </a:solidFill>
                </a:rPr>
                <a:t> to be inherent in anything we do</a:t>
              </a:r>
            </a:p>
          </p:txBody>
        </p:sp>
        <p:pic>
          <p:nvPicPr>
            <p:cNvPr id="40" name="Picture 39" descr="Unlock outline">
              <a:extLst>
                <a:ext uri="{FF2B5EF4-FFF2-40B4-BE49-F238E27FC236}">
                  <a16:creationId xmlns:a16="http://schemas.microsoft.com/office/drawing/2014/main" id="{14A6F83A-6F61-4C23-A76F-7DCB63F424C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bwMode="gray">
            <a:xfrm>
              <a:off x="6179943" y="2625789"/>
              <a:ext cx="634984" cy="634984"/>
            </a:xfrm>
            <a:prstGeom prst="rect">
              <a:avLst/>
            </a:prstGeom>
          </p:spPr>
        </p:pic>
      </p:grpSp>
      <p:grpSp>
        <p:nvGrpSpPr>
          <p:cNvPr id="42" name="Group 41">
            <a:extLst>
              <a:ext uri="{FF2B5EF4-FFF2-40B4-BE49-F238E27FC236}">
                <a16:creationId xmlns:a16="http://schemas.microsoft.com/office/drawing/2014/main" id="{9CA4F516-3701-4C2E-AC63-BDDF3E021462}"/>
              </a:ext>
            </a:extLst>
          </p:cNvPr>
          <p:cNvGrpSpPr/>
          <p:nvPr/>
        </p:nvGrpSpPr>
        <p:grpSpPr bwMode="gray">
          <a:xfrm>
            <a:off x="5598478" y="2735740"/>
            <a:ext cx="5112796" cy="589413"/>
            <a:chOff x="6368261" y="3415838"/>
            <a:chExt cx="5112796" cy="589413"/>
          </a:xfrm>
        </p:grpSpPr>
        <p:sp>
          <p:nvSpPr>
            <p:cNvPr id="43" name="TextBox 42">
              <a:extLst>
                <a:ext uri="{FF2B5EF4-FFF2-40B4-BE49-F238E27FC236}">
                  <a16:creationId xmlns:a16="http://schemas.microsoft.com/office/drawing/2014/main" id="{D4706021-2F94-45EB-8969-F7F4ABCDBDBA}"/>
                </a:ext>
              </a:extLst>
            </p:cNvPr>
            <p:cNvSpPr txBox="1"/>
            <p:nvPr/>
          </p:nvSpPr>
          <p:spPr bwMode="gray">
            <a:xfrm>
              <a:off x="6957674" y="3546449"/>
              <a:ext cx="4523383" cy="276999"/>
            </a:xfrm>
            <a:prstGeom prst="rect">
              <a:avLst/>
            </a:prstGeom>
            <a:noFill/>
          </p:spPr>
          <p:txBody>
            <a:bodyPr wrap="square" rtlCol="0" anchor="t">
              <a:spAutoFit/>
            </a:bodyPr>
            <a:lstStyle/>
            <a:p>
              <a:pPr defTabSz="914126">
                <a:spcAft>
                  <a:spcPts val="600"/>
                </a:spcAft>
                <a:defRPr/>
              </a:pPr>
              <a:endParaRPr lang="en-US" sz="1200" kern="0" dirty="0">
                <a:solidFill>
                  <a:prstClr val="white"/>
                </a:solidFill>
              </a:endParaRPr>
            </a:p>
          </p:txBody>
        </p:sp>
        <p:pic>
          <p:nvPicPr>
            <p:cNvPr id="44" name="Picture 43" descr="Radioactive outline">
              <a:extLst>
                <a:ext uri="{FF2B5EF4-FFF2-40B4-BE49-F238E27FC236}">
                  <a16:creationId xmlns:a16="http://schemas.microsoft.com/office/drawing/2014/main" id="{502C99B9-9B8F-44B5-A8A7-8053C6861CC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bwMode="gray">
            <a:xfrm>
              <a:off x="6368261" y="3415838"/>
              <a:ext cx="589413" cy="589413"/>
            </a:xfrm>
            <a:prstGeom prst="rect">
              <a:avLst/>
            </a:prstGeom>
            <a:effectLst/>
          </p:spPr>
        </p:pic>
      </p:grpSp>
      <p:sp>
        <p:nvSpPr>
          <p:cNvPr id="46" name="TextBox 45">
            <a:extLst>
              <a:ext uri="{FF2B5EF4-FFF2-40B4-BE49-F238E27FC236}">
                <a16:creationId xmlns:a16="http://schemas.microsoft.com/office/drawing/2014/main" id="{CBAA889F-B0F3-4438-9181-AD56F916A706}"/>
              </a:ext>
            </a:extLst>
          </p:cNvPr>
          <p:cNvSpPr txBox="1"/>
          <p:nvPr/>
        </p:nvSpPr>
        <p:spPr bwMode="gray">
          <a:xfrm>
            <a:off x="6161116" y="4579292"/>
            <a:ext cx="4523383" cy="646331"/>
          </a:xfrm>
          <a:prstGeom prst="rect">
            <a:avLst/>
          </a:prstGeom>
          <a:noFill/>
        </p:spPr>
        <p:txBody>
          <a:bodyPr wrap="square" rtlCol="0" anchor="t">
            <a:spAutoFit/>
          </a:bodyPr>
          <a:lstStyle/>
          <a:p>
            <a:pPr defTabSz="914126">
              <a:spcAft>
                <a:spcPts val="600"/>
              </a:spcAft>
              <a:defRPr/>
            </a:pPr>
            <a:r>
              <a:rPr lang="en-US" sz="1200" kern="0" dirty="0">
                <a:solidFill>
                  <a:prstClr val="white"/>
                </a:solidFill>
              </a:rPr>
              <a:t>Cyber security will be used as a decision-making factor &amp; measure to procure, hire third parties, and conduct business by more than 50% of existing organizations in the next five (5) years </a:t>
            </a:r>
          </a:p>
        </p:txBody>
      </p:sp>
      <p:pic>
        <p:nvPicPr>
          <p:cNvPr id="50" name="Picture 49" descr="Decision chart outline">
            <a:extLst>
              <a:ext uri="{FF2B5EF4-FFF2-40B4-BE49-F238E27FC236}">
                <a16:creationId xmlns:a16="http://schemas.microsoft.com/office/drawing/2014/main" id="{A94F1EF1-EDE7-42B2-A79D-F717B30BA8E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bwMode="gray">
          <a:xfrm>
            <a:off x="5373211" y="4527147"/>
            <a:ext cx="984021" cy="817786"/>
          </a:xfrm>
          <a:prstGeom prst="rect">
            <a:avLst/>
          </a:prstGeom>
        </p:spPr>
      </p:pic>
      <p:sp>
        <p:nvSpPr>
          <p:cNvPr id="52" name="TextBox 51">
            <a:extLst>
              <a:ext uri="{FF2B5EF4-FFF2-40B4-BE49-F238E27FC236}">
                <a16:creationId xmlns:a16="http://schemas.microsoft.com/office/drawing/2014/main" id="{38BF9847-D468-4B50-9672-6DF6E3C95880}"/>
              </a:ext>
            </a:extLst>
          </p:cNvPr>
          <p:cNvSpPr txBox="1"/>
          <p:nvPr/>
        </p:nvSpPr>
        <p:spPr bwMode="gray">
          <a:xfrm>
            <a:off x="6187891" y="1432897"/>
            <a:ext cx="4523383" cy="276999"/>
          </a:xfrm>
          <a:prstGeom prst="rect">
            <a:avLst/>
          </a:prstGeom>
          <a:noFill/>
        </p:spPr>
        <p:txBody>
          <a:bodyPr wrap="square" rtlCol="0" anchor="t">
            <a:spAutoFit/>
          </a:bodyPr>
          <a:lstStyle/>
          <a:p>
            <a:pPr defTabSz="914126">
              <a:spcAft>
                <a:spcPts val="600"/>
              </a:spcAft>
              <a:defRPr/>
            </a:pPr>
            <a:r>
              <a:rPr lang="en-US" sz="1200" kern="0" dirty="0">
                <a:solidFill>
                  <a:prstClr val="white"/>
                </a:solidFill>
              </a:rPr>
              <a:t>Crypto-currency risks will increase</a:t>
            </a:r>
          </a:p>
        </p:txBody>
      </p:sp>
      <p:grpSp>
        <p:nvGrpSpPr>
          <p:cNvPr id="54" name="Group 53">
            <a:extLst>
              <a:ext uri="{FF2B5EF4-FFF2-40B4-BE49-F238E27FC236}">
                <a16:creationId xmlns:a16="http://schemas.microsoft.com/office/drawing/2014/main" id="{C1399FEB-EEE5-4C0D-80D9-232475F3D4A1}"/>
              </a:ext>
            </a:extLst>
          </p:cNvPr>
          <p:cNvGrpSpPr/>
          <p:nvPr/>
        </p:nvGrpSpPr>
        <p:grpSpPr bwMode="gray">
          <a:xfrm>
            <a:off x="5508564" y="128123"/>
            <a:ext cx="5202710" cy="1200329"/>
            <a:chOff x="6061542" y="659278"/>
            <a:chExt cx="5202710" cy="1200329"/>
          </a:xfrm>
        </p:grpSpPr>
        <p:sp>
          <p:nvSpPr>
            <p:cNvPr id="55" name="TextBox 54">
              <a:extLst>
                <a:ext uri="{FF2B5EF4-FFF2-40B4-BE49-F238E27FC236}">
                  <a16:creationId xmlns:a16="http://schemas.microsoft.com/office/drawing/2014/main" id="{7ECD0F76-3452-40C7-B1E4-8CABAFD4EA71}"/>
                </a:ext>
              </a:extLst>
            </p:cNvPr>
            <p:cNvSpPr txBox="1"/>
            <p:nvPr/>
          </p:nvSpPr>
          <p:spPr bwMode="gray">
            <a:xfrm>
              <a:off x="6740869" y="659278"/>
              <a:ext cx="4523383" cy="1200329"/>
            </a:xfrm>
            <a:prstGeom prst="rect">
              <a:avLst/>
            </a:prstGeom>
            <a:noFill/>
          </p:spPr>
          <p:txBody>
            <a:bodyPr wrap="square" rtlCol="0" anchor="t">
              <a:spAutoFit/>
            </a:bodyPr>
            <a:lstStyle/>
            <a:p>
              <a:pPr defTabSz="914126">
                <a:spcAft>
                  <a:spcPts val="600"/>
                </a:spcAft>
                <a:tabLst>
                  <a:tab pos="2743200" algn="l"/>
                </a:tabLst>
                <a:defRPr/>
              </a:pPr>
              <a:r>
                <a:rPr lang="en-US" sz="1200" kern="0" dirty="0">
                  <a:solidFill>
                    <a:prstClr val="white"/>
                  </a:solidFill>
                </a:rPr>
                <a:t>More privacy &amp; cyber security legislation at national and local levels  </a:t>
              </a:r>
            </a:p>
            <a:p>
              <a:pPr defTabSz="914126">
                <a:spcAft>
                  <a:spcPts val="600"/>
                </a:spcAft>
                <a:tabLst>
                  <a:tab pos="2743200" algn="l"/>
                </a:tabLst>
                <a:defRPr/>
              </a:pPr>
              <a:r>
                <a:rPr lang="en-US" sz="1200" kern="0" dirty="0">
                  <a:solidFill>
                    <a:prstClr val="white"/>
                  </a:solidFill>
                </a:rPr>
                <a:t>Due to types of cyber security events, policy complexities follow, including nation states passing legislation to regulate ransomware payments, fines &amp; negotiations, etc. </a:t>
              </a:r>
            </a:p>
            <a:p>
              <a:pPr defTabSz="914126">
                <a:spcAft>
                  <a:spcPts val="600"/>
                </a:spcAft>
                <a:tabLst>
                  <a:tab pos="2743200" algn="l"/>
                </a:tabLst>
                <a:defRPr/>
              </a:pPr>
              <a:endParaRPr lang="en-US" sz="1400" kern="0" dirty="0">
                <a:solidFill>
                  <a:prstClr val="white"/>
                </a:solidFill>
              </a:endParaRPr>
            </a:p>
          </p:txBody>
        </p:sp>
        <p:pic>
          <p:nvPicPr>
            <p:cNvPr id="56" name="Picture 55" descr="Security camera outline">
              <a:extLst>
                <a:ext uri="{FF2B5EF4-FFF2-40B4-BE49-F238E27FC236}">
                  <a16:creationId xmlns:a16="http://schemas.microsoft.com/office/drawing/2014/main" id="{59B63E84-99EE-4DDD-A07A-7340C5996CF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bwMode="gray">
            <a:xfrm>
              <a:off x="6061542" y="947775"/>
              <a:ext cx="704915" cy="704915"/>
            </a:xfrm>
            <a:prstGeom prst="rect">
              <a:avLst/>
            </a:prstGeom>
          </p:spPr>
        </p:pic>
      </p:grpSp>
      <p:grpSp>
        <p:nvGrpSpPr>
          <p:cNvPr id="58" name="Group 57">
            <a:extLst>
              <a:ext uri="{FF2B5EF4-FFF2-40B4-BE49-F238E27FC236}">
                <a16:creationId xmlns:a16="http://schemas.microsoft.com/office/drawing/2014/main" id="{08E7AD6A-5891-4C28-A12B-54699E3E38A1}"/>
              </a:ext>
            </a:extLst>
          </p:cNvPr>
          <p:cNvGrpSpPr/>
          <p:nvPr/>
        </p:nvGrpSpPr>
        <p:grpSpPr bwMode="gray">
          <a:xfrm>
            <a:off x="5601584" y="3334364"/>
            <a:ext cx="5174712" cy="634984"/>
            <a:chOff x="6380633" y="1572454"/>
            <a:chExt cx="5030099" cy="538879"/>
          </a:xfrm>
        </p:grpSpPr>
        <p:sp>
          <p:nvSpPr>
            <p:cNvPr id="59" name="TextBox 58">
              <a:extLst>
                <a:ext uri="{FF2B5EF4-FFF2-40B4-BE49-F238E27FC236}">
                  <a16:creationId xmlns:a16="http://schemas.microsoft.com/office/drawing/2014/main" id="{BEF40B2C-32D5-4ABC-82DA-4BFE2368517C}"/>
                </a:ext>
              </a:extLst>
            </p:cNvPr>
            <p:cNvSpPr txBox="1"/>
            <p:nvPr/>
          </p:nvSpPr>
          <p:spPr bwMode="gray">
            <a:xfrm>
              <a:off x="6887349" y="1718046"/>
              <a:ext cx="4523383" cy="235075"/>
            </a:xfrm>
            <a:prstGeom prst="rect">
              <a:avLst/>
            </a:prstGeom>
            <a:noFill/>
          </p:spPr>
          <p:txBody>
            <a:bodyPr wrap="square" rtlCol="0" anchor="t">
              <a:spAutoFit/>
            </a:bodyPr>
            <a:lstStyle/>
            <a:p>
              <a:pPr>
                <a:spcAft>
                  <a:spcPts val="600"/>
                </a:spcAft>
                <a:defRPr/>
              </a:pPr>
              <a:r>
                <a:rPr lang="en-US" sz="1200" kern="0" dirty="0">
                  <a:solidFill>
                    <a:prstClr val="white"/>
                  </a:solidFill>
                </a:rPr>
                <a:t>  Cyber-warfare amongst nations will increase</a:t>
              </a:r>
            </a:p>
          </p:txBody>
        </p:sp>
        <p:pic>
          <p:nvPicPr>
            <p:cNvPr id="60" name="Picture 59" descr="Bio-hazard outline">
              <a:extLst>
                <a:ext uri="{FF2B5EF4-FFF2-40B4-BE49-F238E27FC236}">
                  <a16:creationId xmlns:a16="http://schemas.microsoft.com/office/drawing/2014/main" id="{A2B5CE9C-EA02-4457-942C-3335DE1DBA0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bwMode="gray">
            <a:xfrm>
              <a:off x="6380633" y="1572454"/>
              <a:ext cx="538880" cy="538879"/>
            </a:xfrm>
            <a:prstGeom prst="rect">
              <a:avLst/>
            </a:prstGeom>
          </p:spPr>
        </p:pic>
      </p:grpSp>
      <p:cxnSp>
        <p:nvCxnSpPr>
          <p:cNvPr id="64" name="Straight Connector 63">
            <a:extLst>
              <a:ext uri="{FF2B5EF4-FFF2-40B4-BE49-F238E27FC236}">
                <a16:creationId xmlns:a16="http://schemas.microsoft.com/office/drawing/2014/main" id="{FA5D3852-3F78-4E0F-A0C6-3B8A6AD1EDE5}"/>
              </a:ext>
            </a:extLst>
          </p:cNvPr>
          <p:cNvCxnSpPr>
            <a:cxnSpLocks/>
          </p:cNvCxnSpPr>
          <p:nvPr/>
        </p:nvCxnSpPr>
        <p:spPr>
          <a:xfrm>
            <a:off x="951581" y="2497408"/>
            <a:ext cx="3835293" cy="0"/>
          </a:xfrm>
          <a:prstGeom prst="line">
            <a:avLst/>
          </a:prstGeom>
          <a:ln w="19050">
            <a:solidFill>
              <a:srgbClr val="FFC000"/>
            </a:solidFill>
            <a:miter lim="800000"/>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F468A90-9093-483F-BADD-10B26384B149}"/>
              </a:ext>
            </a:extLst>
          </p:cNvPr>
          <p:cNvCxnSpPr>
            <a:cxnSpLocks/>
          </p:cNvCxnSpPr>
          <p:nvPr/>
        </p:nvCxnSpPr>
        <p:spPr>
          <a:xfrm>
            <a:off x="951581" y="4360619"/>
            <a:ext cx="3835293" cy="0"/>
          </a:xfrm>
          <a:prstGeom prst="line">
            <a:avLst/>
          </a:prstGeom>
          <a:ln w="19050">
            <a:solidFill>
              <a:srgbClr val="FFC000"/>
            </a:solidFill>
            <a:miter lim="800000"/>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B88ECBA5-5C5C-4CE3-A1B0-17DD55B54937}"/>
              </a:ext>
            </a:extLst>
          </p:cNvPr>
          <p:cNvSpPr txBox="1"/>
          <p:nvPr/>
        </p:nvSpPr>
        <p:spPr bwMode="gray">
          <a:xfrm>
            <a:off x="6187891" y="3913148"/>
            <a:ext cx="4523383" cy="646331"/>
          </a:xfrm>
          <a:prstGeom prst="rect">
            <a:avLst/>
          </a:prstGeom>
          <a:noFill/>
        </p:spPr>
        <p:txBody>
          <a:bodyPr wrap="square" rtlCol="0" anchor="t">
            <a:spAutoFit/>
          </a:bodyPr>
          <a:lstStyle/>
          <a:p>
            <a:pPr defTabSz="914126">
              <a:spcAft>
                <a:spcPts val="600"/>
              </a:spcAft>
              <a:defRPr/>
            </a:pPr>
            <a:r>
              <a:rPr lang="en-US" sz="1200" kern="0" dirty="0">
                <a:solidFill>
                  <a:prstClr val="white"/>
                </a:solidFill>
              </a:rPr>
              <a:t>More boards of directors will have a dedicated cybersecurity committee overseen by a qualified board member in next ten (10) years</a:t>
            </a:r>
          </a:p>
        </p:txBody>
      </p:sp>
      <p:sp>
        <p:nvSpPr>
          <p:cNvPr id="71" name="TextBox 70">
            <a:extLst>
              <a:ext uri="{FF2B5EF4-FFF2-40B4-BE49-F238E27FC236}">
                <a16:creationId xmlns:a16="http://schemas.microsoft.com/office/drawing/2014/main" id="{39F994FE-EF60-4537-9032-18551EF3CA6F}"/>
              </a:ext>
            </a:extLst>
          </p:cNvPr>
          <p:cNvSpPr txBox="1"/>
          <p:nvPr/>
        </p:nvSpPr>
        <p:spPr bwMode="gray">
          <a:xfrm>
            <a:off x="6213479" y="5400935"/>
            <a:ext cx="4770911" cy="861774"/>
          </a:xfrm>
          <a:prstGeom prst="rect">
            <a:avLst/>
          </a:prstGeom>
          <a:noFill/>
        </p:spPr>
        <p:txBody>
          <a:bodyPr wrap="square" rtlCol="0" anchor="t">
            <a:spAutoFit/>
          </a:bodyPr>
          <a:lstStyle/>
          <a:p>
            <a:pPr>
              <a:spcAft>
                <a:spcPts val="600"/>
              </a:spcAft>
              <a:defRPr/>
            </a:pPr>
            <a:r>
              <a:rPr lang="en-US" sz="1200" kern="0" dirty="0">
                <a:solidFill>
                  <a:prstClr val="white"/>
                </a:solidFill>
              </a:rPr>
              <a:t>2022 will prove to be the most challenging year yet with regards to the ongoing cybersecurity talent gap (continued supply and demand will cause salary spikes across the board for every level of cyber security professional)</a:t>
            </a:r>
            <a:r>
              <a:rPr lang="en-US" sz="1400" kern="0" dirty="0">
                <a:solidFill>
                  <a:prstClr val="white"/>
                </a:solidFill>
              </a:rPr>
              <a:t>.</a:t>
            </a:r>
          </a:p>
        </p:txBody>
      </p:sp>
      <p:pic>
        <p:nvPicPr>
          <p:cNvPr id="4" name="Graphic 3" descr="Blockchain outline">
            <a:extLst>
              <a:ext uri="{FF2B5EF4-FFF2-40B4-BE49-F238E27FC236}">
                <a16:creationId xmlns:a16="http://schemas.microsoft.com/office/drawing/2014/main" id="{A208FBDF-A8B0-4A55-AF7E-74C427CFD2A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478895" y="1216360"/>
            <a:ext cx="738665" cy="738665"/>
          </a:xfrm>
          <a:prstGeom prst="rect">
            <a:avLst/>
          </a:prstGeom>
        </p:spPr>
      </p:pic>
      <p:pic>
        <p:nvPicPr>
          <p:cNvPr id="7" name="Graphic 6" descr="Bitcoin outline">
            <a:extLst>
              <a:ext uri="{FF2B5EF4-FFF2-40B4-BE49-F238E27FC236}">
                <a16:creationId xmlns:a16="http://schemas.microsoft.com/office/drawing/2014/main" id="{BD57B088-3C1D-48CB-828F-26915880B1A5}"/>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549446" y="1486914"/>
            <a:ext cx="529583" cy="400294"/>
          </a:xfrm>
          <a:prstGeom prst="rect">
            <a:avLst/>
          </a:prstGeom>
        </p:spPr>
      </p:pic>
      <p:pic>
        <p:nvPicPr>
          <p:cNvPr id="73" name="Image 55">
            <a:extLst>
              <a:ext uri="{FF2B5EF4-FFF2-40B4-BE49-F238E27FC236}">
                <a16:creationId xmlns:a16="http://schemas.microsoft.com/office/drawing/2014/main" id="{9A5850F8-74AA-46AD-9278-96A28D889AF0}"/>
              </a:ext>
            </a:extLst>
          </p:cNvPr>
          <p:cNvPicPr>
            <a:picLocks noChangeAspect="1"/>
          </p:cNvPicPr>
          <p:nvPr/>
        </p:nvPicPr>
        <p:blipFill>
          <a:blip r:embed="rId22"/>
          <a:stretch>
            <a:fillRect/>
          </a:stretch>
        </p:blipFill>
        <p:spPr bwMode="gray">
          <a:xfrm>
            <a:off x="5676666" y="4036688"/>
            <a:ext cx="374442" cy="423119"/>
          </a:xfrm>
          <a:prstGeom prst="rect">
            <a:avLst/>
          </a:prstGeom>
        </p:spPr>
      </p:pic>
      <p:pic>
        <p:nvPicPr>
          <p:cNvPr id="9" name="Graphic 8" descr="Supply And Demand outline">
            <a:extLst>
              <a:ext uri="{FF2B5EF4-FFF2-40B4-BE49-F238E27FC236}">
                <a16:creationId xmlns:a16="http://schemas.microsoft.com/office/drawing/2014/main" id="{49A32DF6-96EB-4A5C-8B53-74CDFDF7C4B3}"/>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5445656" y="5480338"/>
            <a:ext cx="830730" cy="830730"/>
          </a:xfrm>
          <a:prstGeom prst="rect">
            <a:avLst/>
          </a:prstGeom>
        </p:spPr>
      </p:pic>
    </p:spTree>
    <p:extLst>
      <p:ext uri="{BB962C8B-B14F-4D97-AF65-F5344CB8AC3E}">
        <p14:creationId xmlns:p14="http://schemas.microsoft.com/office/powerpoint/2010/main" val="4158876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95615D2-8488-44E6-927C-CEDF8BE0069A}"/>
              </a:ext>
            </a:extLst>
          </p:cNvPr>
          <p:cNvSpPr txBox="1"/>
          <p:nvPr/>
        </p:nvSpPr>
        <p:spPr>
          <a:xfrm>
            <a:off x="876821" y="0"/>
            <a:ext cx="9495477" cy="584775"/>
          </a:xfrm>
          <a:prstGeom prst="rect">
            <a:avLst/>
          </a:prstGeom>
          <a:noFill/>
        </p:spPr>
        <p:txBody>
          <a:bodyPr wrap="square">
            <a:spAutoFit/>
          </a:bodyPr>
          <a:lstStyle/>
          <a:p>
            <a:r>
              <a:rPr lang="en-US" sz="3200" dirty="0">
                <a:latin typeface="HP Simplified Light" panose="020B0404020204020204" pitchFamily="34" charset="0"/>
              </a:rPr>
              <a:t>What are end point devices and why are they vulnerable</a:t>
            </a:r>
          </a:p>
        </p:txBody>
      </p:sp>
      <p:cxnSp>
        <p:nvCxnSpPr>
          <p:cNvPr id="9" name="Straight Connector 8">
            <a:extLst>
              <a:ext uri="{FF2B5EF4-FFF2-40B4-BE49-F238E27FC236}">
                <a16:creationId xmlns:a16="http://schemas.microsoft.com/office/drawing/2014/main" id="{84AD6B21-6916-454F-8E92-36C0F0191061}"/>
              </a:ext>
            </a:extLst>
          </p:cNvPr>
          <p:cNvCxnSpPr>
            <a:cxnSpLocks/>
          </p:cNvCxnSpPr>
          <p:nvPr/>
        </p:nvCxnSpPr>
        <p:spPr>
          <a:xfrm>
            <a:off x="1008719" y="708729"/>
            <a:ext cx="9231680" cy="0"/>
          </a:xfrm>
          <a:prstGeom prst="line">
            <a:avLst/>
          </a:prstGeom>
          <a:ln w="19050">
            <a:solidFill>
              <a:srgbClr val="FFC000"/>
            </a:solidFill>
            <a:miter lim="800000"/>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A1A1D22B-EF97-4B7B-AB8F-F2B86BFAB0B7}"/>
              </a:ext>
            </a:extLst>
          </p:cNvPr>
          <p:cNvPicPr>
            <a:picLocks noChangeAspect="1"/>
          </p:cNvPicPr>
          <p:nvPr/>
        </p:nvPicPr>
        <p:blipFill rotWithShape="1">
          <a:blip r:embed="rId2"/>
          <a:srcRect t="-1" b="26469"/>
          <a:stretch/>
        </p:blipFill>
        <p:spPr>
          <a:xfrm>
            <a:off x="6177126" y="1077219"/>
            <a:ext cx="2079769" cy="2348202"/>
          </a:xfrm>
          <a:prstGeom prst="rect">
            <a:avLst/>
          </a:prstGeom>
        </p:spPr>
      </p:pic>
      <p:sp>
        <p:nvSpPr>
          <p:cNvPr id="10" name="TextBox 9">
            <a:extLst>
              <a:ext uri="{FF2B5EF4-FFF2-40B4-BE49-F238E27FC236}">
                <a16:creationId xmlns:a16="http://schemas.microsoft.com/office/drawing/2014/main" id="{FECC6B75-591F-48E9-939B-9FD2A7149B67}"/>
              </a:ext>
            </a:extLst>
          </p:cNvPr>
          <p:cNvSpPr txBox="1"/>
          <p:nvPr/>
        </p:nvSpPr>
        <p:spPr>
          <a:xfrm>
            <a:off x="874096" y="987774"/>
            <a:ext cx="5262926" cy="6186309"/>
          </a:xfrm>
          <a:prstGeom prst="rect">
            <a:avLst/>
          </a:prstGeom>
          <a:noFill/>
        </p:spPr>
        <p:txBody>
          <a:bodyPr wrap="square">
            <a:spAutoFit/>
          </a:bodyPr>
          <a:lstStyle/>
          <a:p>
            <a:pPr marL="285750" indent="-285750">
              <a:buFont typeface="Arial" panose="020B0604020202020204" pitchFamily="34" charset="0"/>
              <a:buChar char="•"/>
            </a:pPr>
            <a:r>
              <a:rPr lang="en-US" dirty="0">
                <a:solidFill>
                  <a:srgbClr val="004B6B"/>
                </a:solidFill>
                <a:latin typeface="HP Simplified Light" panose="020B0404020204020204" pitchFamily="34" charset="0"/>
              </a:rPr>
              <a:t>Endpoint devices” means any addressable, programmable, intelligent device that is connected to the network; and includes and is not limited to personal computing goods, including desktops, laptops, all-in-one devices, tablets, thin clients, monitors in any size, and print devices. </a:t>
            </a:r>
          </a:p>
          <a:p>
            <a:endParaRPr lang="en-US" dirty="0">
              <a:solidFill>
                <a:srgbClr val="004B6B"/>
              </a:solidFill>
              <a:latin typeface="HP Simplified Light" panose="020B0404020204020204" pitchFamily="34" charset="0"/>
            </a:endParaRPr>
          </a:p>
          <a:p>
            <a:pPr marL="285750" indent="-285750">
              <a:buFont typeface="Arial" panose="020B0604020202020204" pitchFamily="34" charset="0"/>
              <a:buChar char="•"/>
            </a:pPr>
            <a:r>
              <a:rPr lang="en-US" dirty="0">
                <a:solidFill>
                  <a:srgbClr val="004B6B"/>
                </a:solidFill>
                <a:latin typeface="HP Simplified Light" panose="020B0404020204020204" pitchFamily="34" charset="0"/>
              </a:rPr>
              <a:t> Endpoint devices also includes multifunctional devices, including imaging devices, which combines a combination of operations, such as copying, printing, scanning, and faxing, into a single machine. </a:t>
            </a:r>
          </a:p>
          <a:p>
            <a:pPr marL="285750" indent="-285750">
              <a:buFont typeface="Arial" panose="020B0604020202020204" pitchFamily="34" charset="0"/>
              <a:buChar char="•"/>
            </a:pPr>
            <a:endParaRPr lang="en-US" dirty="0">
              <a:solidFill>
                <a:srgbClr val="004B6B"/>
              </a:solidFill>
              <a:latin typeface="HP Simplified Light" panose="020B0404020204020204" pitchFamily="34" charset="0"/>
            </a:endParaRPr>
          </a:p>
          <a:p>
            <a:pPr marL="285750" indent="-285750">
              <a:buFont typeface="Arial" panose="020B0604020202020204" pitchFamily="34" charset="0"/>
              <a:buChar char="•"/>
            </a:pPr>
            <a:r>
              <a:rPr lang="en-US" dirty="0">
                <a:solidFill>
                  <a:srgbClr val="004B6B"/>
                </a:solidFill>
                <a:latin typeface="HP Simplified Light" panose="020B0404020204020204" pitchFamily="34" charset="0"/>
              </a:rPr>
              <a:t>Vulnerable because</a:t>
            </a:r>
          </a:p>
          <a:p>
            <a:pPr marL="742950" lvl="1" indent="-285750">
              <a:buFont typeface="Arial" panose="020B0604020202020204" pitchFamily="34" charset="0"/>
              <a:buChar char="•"/>
            </a:pPr>
            <a:r>
              <a:rPr lang="en-US" dirty="0">
                <a:solidFill>
                  <a:srgbClr val="004B6B"/>
                </a:solidFill>
                <a:latin typeface="HP Simplified Light" panose="020B0404020204020204" pitchFamily="34" charset="0"/>
              </a:rPr>
              <a:t>Overlooked due to the nature of its job</a:t>
            </a:r>
          </a:p>
          <a:p>
            <a:pPr marL="742950" lvl="1" indent="-285750">
              <a:buFont typeface="Arial" panose="020B0604020202020204" pitchFamily="34" charset="0"/>
              <a:buChar char="•"/>
            </a:pPr>
            <a:r>
              <a:rPr lang="en-US" dirty="0">
                <a:solidFill>
                  <a:srgbClr val="004B6B"/>
                </a:solidFill>
                <a:latin typeface="HP Simplified Light" panose="020B0404020204020204" pitchFamily="34" charset="0"/>
              </a:rPr>
              <a:t>Not configured  or not configured correctly</a:t>
            </a:r>
          </a:p>
          <a:p>
            <a:pPr marL="742950" lvl="1" indent="-285750">
              <a:buFont typeface="Arial" panose="020B0604020202020204" pitchFamily="34" charset="0"/>
              <a:buChar char="•"/>
            </a:pPr>
            <a:r>
              <a:rPr lang="en-US" dirty="0">
                <a:solidFill>
                  <a:srgbClr val="004B6B"/>
                </a:solidFill>
                <a:latin typeface="HP Simplified Light" panose="020B0404020204020204" pitchFamily="34" charset="0"/>
              </a:rPr>
              <a:t>Not managed </a:t>
            </a:r>
          </a:p>
          <a:p>
            <a:pPr marL="742950" lvl="1" indent="-285750">
              <a:buFont typeface="Arial" panose="020B0604020202020204" pitchFamily="34" charset="0"/>
              <a:buChar char="•"/>
            </a:pPr>
            <a:r>
              <a:rPr lang="en-US" dirty="0">
                <a:solidFill>
                  <a:srgbClr val="004B6B"/>
                </a:solidFill>
                <a:latin typeface="HP Simplified Light" panose="020B0404020204020204" pitchFamily="34" charset="0"/>
              </a:rPr>
              <a:t>Not maintained, which includes patching </a:t>
            </a:r>
          </a:p>
          <a:p>
            <a:pPr marL="742950" lvl="1" indent="-285750">
              <a:buFont typeface="Arial" panose="020B0604020202020204" pitchFamily="34" charset="0"/>
              <a:buChar char="•"/>
            </a:pPr>
            <a:r>
              <a:rPr lang="en-US" dirty="0">
                <a:solidFill>
                  <a:srgbClr val="004B6B"/>
                </a:solidFill>
                <a:latin typeface="HP Simplified Light" panose="020B0404020204020204" pitchFamily="34" charset="0"/>
              </a:rPr>
              <a:t>Unmanaged</a:t>
            </a:r>
          </a:p>
          <a:p>
            <a:pPr marL="742950" lvl="1" indent="-285750">
              <a:buFont typeface="Arial" panose="020B0604020202020204" pitchFamily="34" charset="0"/>
              <a:buChar char="•"/>
            </a:pPr>
            <a:r>
              <a:rPr lang="en-US" dirty="0">
                <a:solidFill>
                  <a:srgbClr val="004B6B"/>
                </a:solidFill>
                <a:latin typeface="HP Simplified Light" panose="020B0404020204020204" pitchFamily="34" charset="0"/>
              </a:rPr>
              <a:t>Legacy devices</a:t>
            </a:r>
          </a:p>
          <a:p>
            <a:pPr marL="742950" lvl="1" indent="-285750">
              <a:buFont typeface="Arial" panose="020B0604020202020204" pitchFamily="34" charset="0"/>
              <a:buChar char="•"/>
            </a:pPr>
            <a:endParaRPr lang="en-US" dirty="0">
              <a:solidFill>
                <a:srgbClr val="004B6B"/>
              </a:solidFill>
              <a:latin typeface="HP Simplified Light" panose="020B0404020204020204" pitchFamily="34" charset="0"/>
            </a:endParaRPr>
          </a:p>
          <a:p>
            <a:pPr marL="742950" lvl="1" indent="-285750">
              <a:buFont typeface="Arial" panose="020B0604020202020204" pitchFamily="34" charset="0"/>
              <a:buChar char="•"/>
            </a:pPr>
            <a:endParaRPr lang="en-US" dirty="0">
              <a:solidFill>
                <a:srgbClr val="004B6B"/>
              </a:solidFill>
              <a:latin typeface="HP Simplified Light" panose="020B0404020204020204" pitchFamily="34" charset="0"/>
            </a:endParaRPr>
          </a:p>
          <a:p>
            <a:pPr marL="285750" indent="-285750">
              <a:buFont typeface="Arial" panose="020B0604020202020204" pitchFamily="34" charset="0"/>
              <a:buChar char="•"/>
            </a:pPr>
            <a:endParaRPr lang="en-US" dirty="0">
              <a:solidFill>
                <a:srgbClr val="004B6B"/>
              </a:solidFill>
              <a:latin typeface="HP Simplified Light" panose="020B0404020204020204" pitchFamily="34" charset="0"/>
            </a:endParaRPr>
          </a:p>
        </p:txBody>
      </p:sp>
      <p:pic>
        <p:nvPicPr>
          <p:cNvPr id="7" name="Picture 6">
            <a:extLst>
              <a:ext uri="{FF2B5EF4-FFF2-40B4-BE49-F238E27FC236}">
                <a16:creationId xmlns:a16="http://schemas.microsoft.com/office/drawing/2014/main" id="{9DDE313C-E19D-4AA2-9A9C-C45F37C8A4BB}"/>
              </a:ext>
            </a:extLst>
          </p:cNvPr>
          <p:cNvPicPr>
            <a:picLocks noChangeAspect="1"/>
          </p:cNvPicPr>
          <p:nvPr/>
        </p:nvPicPr>
        <p:blipFill>
          <a:blip r:embed="rId3"/>
          <a:stretch>
            <a:fillRect/>
          </a:stretch>
        </p:blipFill>
        <p:spPr>
          <a:xfrm>
            <a:off x="8584501" y="876594"/>
            <a:ext cx="2079500" cy="1559625"/>
          </a:xfrm>
          <a:prstGeom prst="rect">
            <a:avLst/>
          </a:prstGeom>
        </p:spPr>
      </p:pic>
      <p:pic>
        <p:nvPicPr>
          <p:cNvPr id="11" name="Picture 10">
            <a:extLst>
              <a:ext uri="{FF2B5EF4-FFF2-40B4-BE49-F238E27FC236}">
                <a16:creationId xmlns:a16="http://schemas.microsoft.com/office/drawing/2014/main" id="{298E3759-BF18-4920-AB70-B72CBAC50250}"/>
              </a:ext>
            </a:extLst>
          </p:cNvPr>
          <p:cNvPicPr>
            <a:picLocks noChangeAspect="1"/>
          </p:cNvPicPr>
          <p:nvPr/>
        </p:nvPicPr>
        <p:blipFill>
          <a:blip r:embed="rId4"/>
          <a:stretch>
            <a:fillRect/>
          </a:stretch>
        </p:blipFill>
        <p:spPr>
          <a:xfrm>
            <a:off x="6261100" y="4080929"/>
            <a:ext cx="2757789" cy="2068342"/>
          </a:xfrm>
          <a:prstGeom prst="rect">
            <a:avLst/>
          </a:prstGeom>
        </p:spPr>
      </p:pic>
      <p:pic>
        <p:nvPicPr>
          <p:cNvPr id="14" name="Picture 13">
            <a:extLst>
              <a:ext uri="{FF2B5EF4-FFF2-40B4-BE49-F238E27FC236}">
                <a16:creationId xmlns:a16="http://schemas.microsoft.com/office/drawing/2014/main" id="{6719D693-93BC-49EA-8AE9-3CD7F1D35594}"/>
              </a:ext>
            </a:extLst>
          </p:cNvPr>
          <p:cNvPicPr>
            <a:picLocks noChangeAspect="1"/>
          </p:cNvPicPr>
          <p:nvPr/>
        </p:nvPicPr>
        <p:blipFill>
          <a:blip r:embed="rId5"/>
          <a:stretch>
            <a:fillRect/>
          </a:stretch>
        </p:blipFill>
        <p:spPr>
          <a:xfrm>
            <a:off x="8072756" y="2289580"/>
            <a:ext cx="2574576" cy="1930932"/>
          </a:xfrm>
          <a:prstGeom prst="rect">
            <a:avLst/>
          </a:prstGeom>
        </p:spPr>
      </p:pic>
      <p:pic>
        <p:nvPicPr>
          <p:cNvPr id="15" name="Picture 14">
            <a:extLst>
              <a:ext uri="{FF2B5EF4-FFF2-40B4-BE49-F238E27FC236}">
                <a16:creationId xmlns:a16="http://schemas.microsoft.com/office/drawing/2014/main" id="{AF1CEA02-2E71-44A8-A57E-B919C7C66660}"/>
              </a:ext>
            </a:extLst>
          </p:cNvPr>
          <p:cNvPicPr>
            <a:picLocks noChangeAspect="1"/>
          </p:cNvPicPr>
          <p:nvPr/>
        </p:nvPicPr>
        <p:blipFill>
          <a:blip r:embed="rId6"/>
          <a:stretch>
            <a:fillRect/>
          </a:stretch>
        </p:blipFill>
        <p:spPr>
          <a:xfrm>
            <a:off x="8810286" y="4220512"/>
            <a:ext cx="2860225" cy="2146417"/>
          </a:xfrm>
          <a:prstGeom prst="rect">
            <a:avLst/>
          </a:prstGeom>
        </p:spPr>
      </p:pic>
    </p:spTree>
    <p:extLst>
      <p:ext uri="{BB962C8B-B14F-4D97-AF65-F5344CB8AC3E}">
        <p14:creationId xmlns:p14="http://schemas.microsoft.com/office/powerpoint/2010/main" val="1398265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DE92A64-764C-4256-BA6F-9E63C8589380}"/>
              </a:ext>
            </a:extLst>
          </p:cNvPr>
          <p:cNvSpPr>
            <a:spLocks noGrp="1"/>
          </p:cNvSpPr>
          <p:nvPr>
            <p:ph type="sldNum" sz="quarter" idx="12"/>
          </p:nvPr>
        </p:nvSpPr>
        <p:spPr/>
        <p:txBody>
          <a:bodyPr/>
          <a:lstStyle/>
          <a:p>
            <a:pPr defTabSz="914126">
              <a:defRPr/>
            </a:pPr>
            <a:fld id="{00DE720E-C72B-42F0-AD69-52D60E3C605E}" type="slidenum">
              <a:rPr lang="en-GB" sz="1000">
                <a:solidFill>
                  <a:prstClr val="black">
                    <a:tint val="75000"/>
                  </a:prstClr>
                </a:solidFill>
                <a:latin typeface="Calibri" panose="020F0502020204030204"/>
              </a:rPr>
              <a:pPr defTabSz="914126">
                <a:defRPr/>
              </a:pPr>
              <a:t>8</a:t>
            </a:fld>
            <a:endParaRPr lang="en-GB" sz="1000" dirty="0">
              <a:solidFill>
                <a:prstClr val="black">
                  <a:tint val="75000"/>
                </a:prstClr>
              </a:solidFill>
              <a:latin typeface="Calibri" panose="020F0502020204030204"/>
            </a:endParaRPr>
          </a:p>
        </p:txBody>
      </p:sp>
      <p:pic>
        <p:nvPicPr>
          <p:cNvPr id="8" name="Picture 7">
            <a:extLst>
              <a:ext uri="{FF2B5EF4-FFF2-40B4-BE49-F238E27FC236}">
                <a16:creationId xmlns:a16="http://schemas.microsoft.com/office/drawing/2014/main" id="{6E46E2C6-37EF-46EF-A6AF-B8E4F1D73458}"/>
              </a:ext>
            </a:extLst>
          </p:cNvPr>
          <p:cNvPicPr>
            <a:picLocks noChangeAspect="1"/>
          </p:cNvPicPr>
          <p:nvPr/>
        </p:nvPicPr>
        <p:blipFill rotWithShape="1">
          <a:blip r:embed="rId3"/>
          <a:srcRect l="3073" t="7509" r="2850" b="-1217"/>
          <a:stretch/>
        </p:blipFill>
        <p:spPr>
          <a:xfrm>
            <a:off x="1051902" y="1273028"/>
            <a:ext cx="7920686" cy="5357446"/>
          </a:xfrm>
          <a:prstGeom prst="rect">
            <a:avLst/>
          </a:prstGeom>
          <a:solidFill>
            <a:schemeClr val="bg1"/>
          </a:solidFill>
          <a:ln>
            <a:solidFill>
              <a:schemeClr val="accent6"/>
            </a:solidFill>
          </a:ln>
          <a:effectLst>
            <a:outerShdw blurRad="50800" dist="38100" dir="5400000" algn="t" rotWithShape="0">
              <a:prstClr val="black">
                <a:alpha val="40000"/>
              </a:prstClr>
            </a:outerShdw>
          </a:effectLst>
        </p:spPr>
      </p:pic>
      <p:pic>
        <p:nvPicPr>
          <p:cNvPr id="9" name="Picture 8" descr="Graphic of the Five functions of the NIST Cybersecurity Framework: Identify, Protect, Detect, Respond and Recover.">
            <a:extLst>
              <a:ext uri="{FF2B5EF4-FFF2-40B4-BE49-F238E27FC236}">
                <a16:creationId xmlns:a16="http://schemas.microsoft.com/office/drawing/2014/main" id="{6E24B3D3-1119-4A5B-B04E-40ACCEEE74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09811" y="-97516"/>
            <a:ext cx="3549316" cy="3323480"/>
          </a:xfrm>
          <a:prstGeom prst="rect">
            <a:avLst/>
          </a:prstGeom>
          <a:ln>
            <a:noFill/>
          </a:ln>
        </p:spPr>
      </p:pic>
      <p:cxnSp>
        <p:nvCxnSpPr>
          <p:cNvPr id="13" name="Straight Connector 12">
            <a:extLst>
              <a:ext uri="{FF2B5EF4-FFF2-40B4-BE49-F238E27FC236}">
                <a16:creationId xmlns:a16="http://schemas.microsoft.com/office/drawing/2014/main" id="{CB513DD3-364D-4D42-B481-C3D29A5A1603}"/>
              </a:ext>
            </a:extLst>
          </p:cNvPr>
          <p:cNvCxnSpPr>
            <a:cxnSpLocks/>
          </p:cNvCxnSpPr>
          <p:nvPr/>
        </p:nvCxnSpPr>
        <p:spPr>
          <a:xfrm>
            <a:off x="1474487" y="1928180"/>
            <a:ext cx="5268097" cy="0"/>
          </a:xfrm>
          <a:prstGeom prst="line">
            <a:avLst/>
          </a:prstGeom>
          <a:ln w="19050">
            <a:solidFill>
              <a:srgbClr val="FFC000"/>
            </a:solidFill>
            <a:miter lim="800000"/>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46AC850-7809-4DC8-95FC-62F258EC3FD0}"/>
              </a:ext>
            </a:extLst>
          </p:cNvPr>
          <p:cNvSpPr txBox="1"/>
          <p:nvPr/>
        </p:nvSpPr>
        <p:spPr>
          <a:xfrm>
            <a:off x="876822" y="0"/>
            <a:ext cx="9321278" cy="1077218"/>
          </a:xfrm>
          <a:prstGeom prst="rect">
            <a:avLst/>
          </a:prstGeom>
          <a:noFill/>
        </p:spPr>
        <p:txBody>
          <a:bodyPr wrap="square">
            <a:spAutoFit/>
          </a:bodyPr>
          <a:lstStyle/>
          <a:p>
            <a:r>
              <a:rPr lang="en-US" sz="3200" dirty="0">
                <a:latin typeface="HP Simplified Light" panose="020B0404020204020204" pitchFamily="34" charset="0"/>
              </a:rPr>
              <a:t>Existing NIST Cyber Security Framework &amp; associated controls </a:t>
            </a:r>
            <a:r>
              <a:rPr lang="en-US" sz="2400" b="1" dirty="0">
                <a:solidFill>
                  <a:srgbClr val="004B6B"/>
                </a:solidFill>
                <a:latin typeface="HP Simplified Light" panose="020B0404020204020204" pitchFamily="34" charset="0"/>
              </a:rPr>
              <a:t>improve overall security posture and cyber resilience </a:t>
            </a:r>
          </a:p>
        </p:txBody>
      </p:sp>
      <p:cxnSp>
        <p:nvCxnSpPr>
          <p:cNvPr id="11" name="Straight Connector 10">
            <a:extLst>
              <a:ext uri="{FF2B5EF4-FFF2-40B4-BE49-F238E27FC236}">
                <a16:creationId xmlns:a16="http://schemas.microsoft.com/office/drawing/2014/main" id="{F0D40135-81C9-4421-9F92-0CCCDF7E1954}"/>
              </a:ext>
            </a:extLst>
          </p:cNvPr>
          <p:cNvCxnSpPr>
            <a:cxnSpLocks/>
          </p:cNvCxnSpPr>
          <p:nvPr/>
        </p:nvCxnSpPr>
        <p:spPr>
          <a:xfrm>
            <a:off x="883589" y="1077218"/>
            <a:ext cx="8287707" cy="0"/>
          </a:xfrm>
          <a:prstGeom prst="line">
            <a:avLst/>
          </a:prstGeom>
          <a:ln w="19050">
            <a:solidFill>
              <a:srgbClr val="FFC000"/>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4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A1F8994C-BD50-462A-BB38-FD6181C8ED6E}"/>
              </a:ext>
            </a:extLst>
          </p:cNvPr>
          <p:cNvGraphicFramePr>
            <a:graphicFrameLocks noChangeAspect="1"/>
          </p:cNvGraphicFramePr>
          <p:nvPr>
            <p:custDataLst>
              <p:tags r:id="rId2"/>
            </p:custDataLst>
          </p:nvPr>
        </p:nvGraphicFramePr>
        <p:xfrm>
          <a:off x="3176" y="1588"/>
          <a:ext cx="1588" cy="1588"/>
        </p:xfrm>
        <a:graphic>
          <a:graphicData uri="http://schemas.openxmlformats.org/presentationml/2006/ole">
            <mc:AlternateContent xmlns:mc="http://schemas.openxmlformats.org/markup-compatibility/2006">
              <mc:Choice xmlns:v="urn:schemas-microsoft-com:vml" Requires="v">
                <p:oleObj spid="_x0000_s5122" name="think-cell Slide" r:id="rId5" imgW="395" imgH="394" progId="TCLayout.ActiveDocument.1">
                  <p:embed/>
                </p:oleObj>
              </mc:Choice>
              <mc:Fallback>
                <p:oleObj name="think-cell Slide" r:id="rId5" imgW="395" imgH="394" progId="TCLayout.ActiveDocument.1">
                  <p:embed/>
                  <p:pic>
                    <p:nvPicPr>
                      <p:cNvPr id="6" name="Object 5" hidden="1">
                        <a:extLst>
                          <a:ext uri="{FF2B5EF4-FFF2-40B4-BE49-F238E27FC236}">
                            <a16:creationId xmlns:a16="http://schemas.microsoft.com/office/drawing/2014/main" id="{A1F8994C-BD50-462A-BB38-FD6181C8ED6E}"/>
                          </a:ext>
                        </a:extLst>
                      </p:cNvPr>
                      <p:cNvPicPr/>
                      <p:nvPr/>
                    </p:nvPicPr>
                    <p:blipFill>
                      <a:blip r:embed="rId6"/>
                      <a:stretch>
                        <a:fillRect/>
                      </a:stretch>
                    </p:blipFill>
                    <p:spPr>
                      <a:xfrm>
                        <a:off x="3176"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6F7F18F-1DB8-4F61-B7A5-EDBD4A69C0FE}"/>
              </a:ext>
            </a:extLst>
          </p:cNvPr>
          <p:cNvSpPr>
            <a:spLocks noGrp="1"/>
          </p:cNvSpPr>
          <p:nvPr>
            <p:ph type="title"/>
          </p:nvPr>
        </p:nvSpPr>
        <p:spPr>
          <a:xfrm>
            <a:off x="1008611" y="119942"/>
            <a:ext cx="11183389" cy="443198"/>
          </a:xfrm>
        </p:spPr>
        <p:txBody>
          <a:bodyPr vert="horz"/>
          <a:lstStyle/>
          <a:p>
            <a:r>
              <a:rPr lang="en-GB" dirty="0">
                <a:latin typeface="HP Simplified Light" panose="020B0404020204020204" pitchFamily="34" charset="0"/>
              </a:rPr>
              <a:t>High level - Language requirements needed in statutes and directives</a:t>
            </a:r>
          </a:p>
        </p:txBody>
      </p:sp>
      <p:sp>
        <p:nvSpPr>
          <p:cNvPr id="3" name="Content Placeholder 2">
            <a:extLst>
              <a:ext uri="{FF2B5EF4-FFF2-40B4-BE49-F238E27FC236}">
                <a16:creationId xmlns:a16="http://schemas.microsoft.com/office/drawing/2014/main" id="{93520BA1-F2AD-4926-BA03-F68E42BA3EC7}"/>
              </a:ext>
            </a:extLst>
          </p:cNvPr>
          <p:cNvSpPr>
            <a:spLocks noGrp="1"/>
          </p:cNvSpPr>
          <p:nvPr>
            <p:ph idx="1"/>
          </p:nvPr>
        </p:nvSpPr>
        <p:spPr>
          <a:xfrm>
            <a:off x="1008611" y="645365"/>
            <a:ext cx="10728278" cy="5769724"/>
          </a:xfrm>
        </p:spPr>
        <p:txBody>
          <a:bodyPr wrap="square">
            <a:normAutofit fontScale="70000" lnSpcReduction="20000"/>
          </a:bodyPr>
          <a:lstStyle/>
          <a:p>
            <a:pPr marL="0">
              <a:buNone/>
            </a:pPr>
            <a:r>
              <a:rPr lang="en-GB" sz="1700" dirty="0">
                <a:solidFill>
                  <a:srgbClr val="004B6B"/>
                </a:solidFill>
              </a:rPr>
              <a:t>Specific recommendation for endpoint security in conjunction with the NIST Cyber Security Framework and maturity model, also include technical requirements, including and not limited to </a:t>
            </a:r>
          </a:p>
          <a:p>
            <a:pPr marL="0">
              <a:buNone/>
            </a:pPr>
            <a:endParaRPr lang="en-GB" sz="1700" dirty="0">
              <a:solidFill>
                <a:srgbClr val="004B6B"/>
              </a:solidFill>
            </a:endParaRPr>
          </a:p>
          <a:p>
            <a:pPr marL="571500" lvl="1" indent="-342900">
              <a:buFont typeface="+mj-lt"/>
              <a:buAutoNum type="arabicPeriod"/>
            </a:pPr>
            <a:r>
              <a:rPr lang="en-GB" sz="1700" dirty="0">
                <a:solidFill>
                  <a:srgbClr val="004B6B"/>
                </a:solidFill>
              </a:rPr>
              <a:t>SP 800-53  - including requirements for endpoint Software and Firmware within it</a:t>
            </a:r>
            <a:r>
              <a:rPr lang="en-GB" sz="1700" b="1" dirty="0">
                <a:solidFill>
                  <a:srgbClr val="004B6B"/>
                </a:solidFill>
              </a:rPr>
              <a:t> </a:t>
            </a:r>
          </a:p>
          <a:p>
            <a:pPr marL="1028700" lvl="2" indent="-342900"/>
            <a:r>
              <a:rPr lang="en-US" sz="1700" b="1" dirty="0">
                <a:solidFill>
                  <a:srgbClr val="004B6B"/>
                </a:solidFill>
              </a:rPr>
              <a:t>Security and Privacy Controls for Information Systems and Organizations</a:t>
            </a:r>
            <a:endParaRPr lang="en-GB" sz="1700" b="1" dirty="0">
              <a:solidFill>
                <a:srgbClr val="004B6B"/>
              </a:solidFill>
            </a:endParaRPr>
          </a:p>
          <a:p>
            <a:pPr marL="1028700" lvl="2" indent="-342900"/>
            <a:r>
              <a:rPr lang="en-GB" sz="1700" b="1" dirty="0">
                <a:solidFill>
                  <a:srgbClr val="004B6B"/>
                </a:solidFill>
              </a:rPr>
              <a:t>relevant for showing that NIST recommends having both SW and FW controls</a:t>
            </a:r>
          </a:p>
          <a:p>
            <a:pPr marL="1028700" lvl="2" indent="-342900"/>
            <a:endParaRPr lang="en-GB" sz="1700" b="1" dirty="0">
              <a:solidFill>
                <a:srgbClr val="004B6B"/>
              </a:solidFill>
            </a:endParaRPr>
          </a:p>
          <a:p>
            <a:pPr marL="571500" lvl="1" indent="-342900">
              <a:buFont typeface="+mj-lt"/>
              <a:buAutoNum type="arabicPeriod"/>
            </a:pPr>
            <a:r>
              <a:rPr lang="en-GB" sz="1700" dirty="0">
                <a:solidFill>
                  <a:srgbClr val="004B6B"/>
                </a:solidFill>
              </a:rPr>
              <a:t>SP 800-193 for endpoint hardware design for firmware resilience requirements </a:t>
            </a:r>
          </a:p>
          <a:p>
            <a:pPr marL="1028700" lvl="2" indent="-342900"/>
            <a:r>
              <a:rPr lang="en-GB" sz="1700" b="1" dirty="0">
                <a:solidFill>
                  <a:srgbClr val="004B6B"/>
                </a:solidFill>
              </a:rPr>
              <a:t>Platform Firmware Resiliency Guidelines</a:t>
            </a:r>
          </a:p>
          <a:p>
            <a:pPr marL="1028700" lvl="2" indent="-342900"/>
            <a:r>
              <a:rPr lang="en-GB" sz="1700" b="1" dirty="0">
                <a:solidFill>
                  <a:srgbClr val="004B6B"/>
                </a:solidFill>
              </a:rPr>
              <a:t>relevant to Print and PC security leadership and leadership in resiliency </a:t>
            </a:r>
          </a:p>
          <a:p>
            <a:pPr marL="1028700" lvl="2" indent="-342900"/>
            <a:endParaRPr lang="en-GB" sz="1700" b="1" dirty="0">
              <a:solidFill>
                <a:srgbClr val="004B6B"/>
              </a:solidFill>
            </a:endParaRPr>
          </a:p>
          <a:p>
            <a:pPr marL="571500" lvl="1" indent="-342900">
              <a:buFont typeface="+mj-lt"/>
              <a:buAutoNum type="arabicPeriod"/>
            </a:pPr>
            <a:r>
              <a:rPr lang="en-GB" sz="1700" dirty="0">
                <a:solidFill>
                  <a:srgbClr val="004B6B"/>
                </a:solidFill>
              </a:rPr>
              <a:t>SP 800-147 – for Firmware update security requirements for PCs and computers </a:t>
            </a:r>
          </a:p>
          <a:p>
            <a:pPr marL="1028700" lvl="2" indent="-342900"/>
            <a:r>
              <a:rPr lang="en-GB" sz="1700" b="1" dirty="0">
                <a:solidFill>
                  <a:srgbClr val="004B6B"/>
                </a:solidFill>
              </a:rPr>
              <a:t>BIOS Protection Guidelines</a:t>
            </a:r>
          </a:p>
          <a:p>
            <a:pPr marL="1028700" lvl="2" indent="-342900"/>
            <a:r>
              <a:rPr lang="en-GB" sz="1700" b="1" dirty="0">
                <a:solidFill>
                  <a:srgbClr val="004B6B"/>
                </a:solidFill>
              </a:rPr>
              <a:t>relevant to all tier-1 OEM HP PC and Print security</a:t>
            </a:r>
          </a:p>
          <a:p>
            <a:pPr marL="1028700" lvl="2" indent="-342900"/>
            <a:r>
              <a:rPr lang="en-GB" sz="1700" b="1" dirty="0">
                <a:solidFill>
                  <a:srgbClr val="004B6B"/>
                </a:solidFill>
              </a:rPr>
              <a:t>industry best practice</a:t>
            </a:r>
          </a:p>
          <a:p>
            <a:pPr marL="1028700" lvl="2" indent="-342900"/>
            <a:endParaRPr lang="en-GB" sz="1700" b="1" dirty="0">
              <a:solidFill>
                <a:srgbClr val="004B6B"/>
              </a:solidFill>
            </a:endParaRPr>
          </a:p>
          <a:p>
            <a:pPr marL="571500" lvl="1" indent="-342900">
              <a:buFont typeface="+mj-lt"/>
              <a:buAutoNum type="arabicPeriod"/>
            </a:pPr>
            <a:r>
              <a:rPr lang="en-GB" sz="1700" dirty="0">
                <a:solidFill>
                  <a:srgbClr val="004B6B"/>
                </a:solidFill>
              </a:rPr>
              <a:t>SP 800-204 – for security strategies for micro-services applications </a:t>
            </a:r>
          </a:p>
          <a:p>
            <a:pPr marL="1028700" lvl="2" indent="-342900"/>
            <a:r>
              <a:rPr lang="en-US" sz="1700" b="1" dirty="0">
                <a:solidFill>
                  <a:srgbClr val="004B6B"/>
                </a:solidFill>
              </a:rPr>
              <a:t>Security Strategies for Microservices-based  Application Systems</a:t>
            </a:r>
            <a:endParaRPr lang="en-GB" sz="1700" b="1" dirty="0">
              <a:solidFill>
                <a:srgbClr val="004B6B"/>
              </a:solidFill>
            </a:endParaRPr>
          </a:p>
          <a:p>
            <a:pPr marL="1028700" lvl="2" indent="-342900"/>
            <a:r>
              <a:rPr lang="en-GB" sz="1700" b="1" dirty="0">
                <a:solidFill>
                  <a:srgbClr val="004B6B"/>
                </a:solidFill>
              </a:rPr>
              <a:t>relevant to technologies such as Sure Click and Sure Access; demonstrating cyber security innovation</a:t>
            </a:r>
          </a:p>
          <a:p>
            <a:pPr marL="1028700" lvl="2" indent="-342900"/>
            <a:endParaRPr lang="en-GB" sz="1700" b="1" dirty="0">
              <a:solidFill>
                <a:srgbClr val="004B6B"/>
              </a:solidFill>
            </a:endParaRPr>
          </a:p>
          <a:p>
            <a:pPr marL="571500" lvl="1" indent="-342900">
              <a:buFont typeface="+mj-lt"/>
              <a:buAutoNum type="arabicPeriod"/>
            </a:pPr>
            <a:r>
              <a:rPr lang="en-GB" sz="1700" dirty="0">
                <a:solidFill>
                  <a:srgbClr val="004B6B"/>
                </a:solidFill>
              </a:rPr>
              <a:t>SP 800-207 – for Zero-Trust architectures </a:t>
            </a:r>
            <a:endParaRPr lang="en-GB" sz="1700" b="1" dirty="0">
              <a:solidFill>
                <a:srgbClr val="004B6B"/>
              </a:solidFill>
            </a:endParaRPr>
          </a:p>
          <a:p>
            <a:pPr marL="1028700" lvl="2" indent="-342900"/>
            <a:r>
              <a:rPr lang="en-GB" sz="1700" b="1" dirty="0">
                <a:solidFill>
                  <a:srgbClr val="004B6B"/>
                </a:solidFill>
              </a:rPr>
              <a:t>Zero Trust Architecture</a:t>
            </a:r>
          </a:p>
          <a:p>
            <a:pPr marL="1028700" lvl="2" indent="-342900"/>
            <a:r>
              <a:rPr lang="en-GB" sz="1700" b="1" dirty="0">
                <a:solidFill>
                  <a:srgbClr val="004B6B"/>
                </a:solidFill>
              </a:rPr>
              <a:t>relevant to HP Sure Click, Sure Access, and a number of HP PC and Print security technologies</a:t>
            </a:r>
            <a:endParaRPr lang="en-GB" sz="1700" b="1" dirty="0"/>
          </a:p>
        </p:txBody>
      </p:sp>
      <p:sp>
        <p:nvSpPr>
          <p:cNvPr id="4" name="Slide Number Placeholder 3">
            <a:extLst>
              <a:ext uri="{FF2B5EF4-FFF2-40B4-BE49-F238E27FC236}">
                <a16:creationId xmlns:a16="http://schemas.microsoft.com/office/drawing/2014/main" id="{12A518DB-DE8E-4E82-8798-5C81D8B557AC}"/>
              </a:ext>
            </a:extLst>
          </p:cNvPr>
          <p:cNvSpPr>
            <a:spLocks noGrp="1"/>
          </p:cNvSpPr>
          <p:nvPr>
            <p:ph type="sldNum" sz="quarter" idx="12"/>
          </p:nvPr>
        </p:nvSpPr>
        <p:spPr/>
        <p:txBody>
          <a:bodyPr/>
          <a:lstStyle/>
          <a:p>
            <a:fld id="{00DE720E-C72B-42F0-AD69-52D60E3C605E}" type="slidenum">
              <a:rPr lang="en-GB" smtClean="0"/>
              <a:t>9</a:t>
            </a:fld>
            <a:endParaRPr lang="en-GB" dirty="0"/>
          </a:p>
        </p:txBody>
      </p:sp>
      <p:cxnSp>
        <p:nvCxnSpPr>
          <p:cNvPr id="7" name="Straight Connector 6">
            <a:extLst>
              <a:ext uri="{FF2B5EF4-FFF2-40B4-BE49-F238E27FC236}">
                <a16:creationId xmlns:a16="http://schemas.microsoft.com/office/drawing/2014/main" id="{1891846B-9844-4564-8640-192F96E788FC}"/>
              </a:ext>
            </a:extLst>
          </p:cNvPr>
          <p:cNvCxnSpPr>
            <a:cxnSpLocks/>
          </p:cNvCxnSpPr>
          <p:nvPr/>
        </p:nvCxnSpPr>
        <p:spPr>
          <a:xfrm>
            <a:off x="954879" y="645364"/>
            <a:ext cx="11084721" cy="0"/>
          </a:xfrm>
          <a:prstGeom prst="line">
            <a:avLst/>
          </a:prstGeom>
          <a:ln w="19050">
            <a:solidFill>
              <a:srgbClr val="FFC000"/>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5807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7037&quot;&gt;&lt;version val=&quot;30848&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Year&gt;&lt;m_yearfmt&gt;&lt;begin val=&quot;0&quot;/&gt;&lt;end val=&quot;4&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yearfmt&gt;&lt;begin val=&quot;0&quot;/&gt;&lt;end val=&quot;4&quot;/&gt;&lt;/m_yearfmt&gt;&lt;/m_precDefaultWeek&gt;&lt;m_precDefaultDay&gt;&lt;m_yearfmt&gt;&lt;begin val=&quot;0&quot;/&gt;&lt;end val=&quot;4&quot;/&gt;&lt;/m_yearfmt&gt;&lt;/m_precDefaultDay&gt;&lt;m_mruColor&gt;&lt;m_vecMRU length=&quot;0&quot;/&gt;&lt;/m_mruColor&gt;&lt;m_eweekdayFirstOfWeek val=&quot;1&quot;/&gt;&lt;m_eweekdayFirstOfWorkweek val=&quot;2&quot;/&gt;&lt;m_eweekdayFirstOfWeekend val=&quot;7&quot;/&gt;&lt;/CPresentation&gt;&lt;/root&gt;"/>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2_Office Theme">
  <a:themeElements>
    <a:clrScheme name="Wolf Security Theme">
      <a:dk1>
        <a:srgbClr val="0B435C"/>
      </a:dk1>
      <a:lt1>
        <a:srgbClr val="C0D0D8"/>
      </a:lt1>
      <a:dk2>
        <a:srgbClr val="0E0905"/>
      </a:dk2>
      <a:lt2>
        <a:srgbClr val="EFF1F3"/>
      </a:lt2>
      <a:accent1>
        <a:srgbClr val="A3A3A3"/>
      </a:accent1>
      <a:accent2>
        <a:srgbClr val="E3E1DC"/>
      </a:accent2>
      <a:accent3>
        <a:srgbClr val="0CA1DC"/>
      </a:accent3>
      <a:accent4>
        <a:srgbClr val="A3A3A3"/>
      </a:accent4>
      <a:accent5>
        <a:srgbClr val="E3E1DC"/>
      </a:accent5>
      <a:accent6>
        <a:srgbClr val="0CA1DC"/>
      </a:accent6>
      <a:hlink>
        <a:srgbClr val="0E0905"/>
      </a:hlink>
      <a:folHlink>
        <a:srgbClr val="0E090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Wolf Security Theme">
      <a:dk1>
        <a:srgbClr val="0B435C"/>
      </a:dk1>
      <a:lt1>
        <a:srgbClr val="C0D0D8"/>
      </a:lt1>
      <a:dk2>
        <a:srgbClr val="0E0905"/>
      </a:dk2>
      <a:lt2>
        <a:srgbClr val="EFF1F3"/>
      </a:lt2>
      <a:accent1>
        <a:srgbClr val="A3A3A3"/>
      </a:accent1>
      <a:accent2>
        <a:srgbClr val="E3E1DC"/>
      </a:accent2>
      <a:accent3>
        <a:srgbClr val="0CA1DC"/>
      </a:accent3>
      <a:accent4>
        <a:srgbClr val="A3A3A3"/>
      </a:accent4>
      <a:accent5>
        <a:srgbClr val="E3E1DC"/>
      </a:accent5>
      <a:accent6>
        <a:srgbClr val="0CA1DC"/>
      </a:accent6>
      <a:hlink>
        <a:srgbClr val="0E0905"/>
      </a:hlink>
      <a:folHlink>
        <a:srgbClr val="0E090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Wolf Security Theme">
      <a:dk1>
        <a:srgbClr val="0B435C"/>
      </a:dk1>
      <a:lt1>
        <a:srgbClr val="C0D0D8"/>
      </a:lt1>
      <a:dk2>
        <a:srgbClr val="0E0905"/>
      </a:dk2>
      <a:lt2>
        <a:srgbClr val="EFF1F3"/>
      </a:lt2>
      <a:accent1>
        <a:srgbClr val="A3A3A3"/>
      </a:accent1>
      <a:accent2>
        <a:srgbClr val="E3E1DC"/>
      </a:accent2>
      <a:accent3>
        <a:srgbClr val="0CA1DC"/>
      </a:accent3>
      <a:accent4>
        <a:srgbClr val="A3A3A3"/>
      </a:accent4>
      <a:accent5>
        <a:srgbClr val="E3E1DC"/>
      </a:accent5>
      <a:accent6>
        <a:srgbClr val="0CA1DC"/>
      </a:accent6>
      <a:hlink>
        <a:srgbClr val="0E0905"/>
      </a:hlink>
      <a:folHlink>
        <a:srgbClr val="0E090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Wolf Security Theme">
      <a:dk1>
        <a:srgbClr val="0B435C"/>
      </a:dk1>
      <a:lt1>
        <a:srgbClr val="C0D0D8"/>
      </a:lt1>
      <a:dk2>
        <a:srgbClr val="0E0905"/>
      </a:dk2>
      <a:lt2>
        <a:srgbClr val="EFF1F3"/>
      </a:lt2>
      <a:accent1>
        <a:srgbClr val="A3A3A3"/>
      </a:accent1>
      <a:accent2>
        <a:srgbClr val="E3E1DC"/>
      </a:accent2>
      <a:accent3>
        <a:srgbClr val="0CA1DC"/>
      </a:accent3>
      <a:accent4>
        <a:srgbClr val="A3A3A3"/>
      </a:accent4>
      <a:accent5>
        <a:srgbClr val="E3E1DC"/>
      </a:accent5>
      <a:accent6>
        <a:srgbClr val="0CA1DC"/>
      </a:accent6>
      <a:hlink>
        <a:srgbClr val="0E0905"/>
      </a:hlink>
      <a:folHlink>
        <a:srgbClr val="0E090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CD7CFD8CD69094099A06583E75B3BB0" ma:contentTypeVersion="6" ma:contentTypeDescription="Create a new document." ma:contentTypeScope="" ma:versionID="a0c976f8fec7d6d49a66935c1938d5ae">
  <xsd:schema xmlns:xsd="http://www.w3.org/2001/XMLSchema" xmlns:xs="http://www.w3.org/2001/XMLSchema" xmlns:p="http://schemas.microsoft.com/office/2006/metadata/properties" xmlns:ns2="3c5efc09-7e33-491a-b2f5-d7b2ffa691f6" xmlns:ns3="5dc0c717-6d68-48a2-a7f3-24d437d0ff2d" targetNamespace="http://schemas.microsoft.com/office/2006/metadata/properties" ma:root="true" ma:fieldsID="757f447702976fa6158771fe50fac6e5" ns2:_="" ns3:_="">
    <xsd:import namespace="3c5efc09-7e33-491a-b2f5-d7b2ffa691f6"/>
    <xsd:import namespace="5dc0c717-6d68-48a2-a7f3-24d437d0ff2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5efc09-7e33-491a-b2f5-d7b2ffa691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dc0c717-6d68-48a2-a7f3-24d437d0ff2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8F95EB5-A7B6-4467-A4F5-C05DBF0AC1B6}">
  <ds:schemaRefs>
    <ds:schemaRef ds:uri="3c5efc09-7e33-491a-b2f5-d7b2ffa691f6"/>
    <ds:schemaRef ds:uri="5dc0c717-6d68-48a2-a7f3-24d437d0ff2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3E29EFC-D8E5-4DD3-91F9-AC7D01D59D5B}">
  <ds:schemaRefs>
    <ds:schemaRef ds:uri="http://schemas.microsoft.com/sharepoint/v3/contenttype/forms"/>
  </ds:schemaRefs>
</ds:datastoreItem>
</file>

<file path=customXml/itemProps3.xml><?xml version="1.0" encoding="utf-8"?>
<ds:datastoreItem xmlns:ds="http://schemas.openxmlformats.org/officeDocument/2006/customXml" ds:itemID="{884F67F1-4B98-4973-A3B3-100266E32E1B}">
  <ds:schemaRefs>
    <ds:schemaRef ds:uri="http://schemas.microsoft.com/office/2006/metadata/properties"/>
    <ds:schemaRef ds:uri="5dc0c717-6d68-48a2-a7f3-24d437d0ff2d"/>
    <ds:schemaRef ds:uri="http://purl.org/dc/terms/"/>
    <ds:schemaRef ds:uri="http://schemas.microsoft.com/office/2006/documentManagement/types"/>
    <ds:schemaRef ds:uri="3c5efc09-7e33-491a-b2f5-d7b2ffa691f6"/>
    <ds:schemaRef ds:uri="http://purl.org/dc/dcmitype/"/>
    <ds:schemaRef ds:uri="http://schemas.microsoft.com/office/infopath/2007/PartnerControls"/>
    <ds:schemaRef ds:uri="http://purl.org/dc/elements/1.1/"/>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3587</TotalTime>
  <Words>2360</Words>
  <Application>Microsoft Office PowerPoint</Application>
  <PresentationFormat>Widescreen</PresentationFormat>
  <Paragraphs>223</Paragraphs>
  <Slides>12</Slides>
  <Notes>11</Notes>
  <HiddenSlides>0</HiddenSlides>
  <MMClips>0</MMClips>
  <ScaleCrop>false</ScaleCrop>
  <HeadingPairs>
    <vt:vector size="8" baseType="variant">
      <vt:variant>
        <vt:lpstr>Fonts Used</vt:lpstr>
      </vt:variant>
      <vt:variant>
        <vt:i4>7</vt:i4>
      </vt:variant>
      <vt:variant>
        <vt:lpstr>Theme</vt:lpstr>
      </vt:variant>
      <vt:variant>
        <vt:i4>4</vt:i4>
      </vt:variant>
      <vt:variant>
        <vt:lpstr>Embedded OLE Servers</vt:lpstr>
      </vt:variant>
      <vt:variant>
        <vt:i4>1</vt:i4>
      </vt:variant>
      <vt:variant>
        <vt:lpstr>Slide Titles</vt:lpstr>
      </vt:variant>
      <vt:variant>
        <vt:i4>12</vt:i4>
      </vt:variant>
    </vt:vector>
  </HeadingPairs>
  <TitlesOfParts>
    <vt:vector size="24" baseType="lpstr">
      <vt:lpstr>Arial</vt:lpstr>
      <vt:lpstr>Calibri</vt:lpstr>
      <vt:lpstr>Calibri Light</vt:lpstr>
      <vt:lpstr>HP Simplified</vt:lpstr>
      <vt:lpstr>HP Simplified Light</vt:lpstr>
      <vt:lpstr>Sharp Grotesk Book 25</vt:lpstr>
      <vt:lpstr>Wingdings</vt:lpstr>
      <vt:lpstr>2_Office Theme</vt:lpstr>
      <vt:lpstr>3_Office Theme</vt:lpstr>
      <vt:lpstr>4_Office Theme</vt:lpstr>
      <vt:lpstr>5_Office Theme</vt:lpstr>
      <vt:lpstr>think-cell Slide</vt:lpstr>
      <vt:lpstr>HP and Cyber security leadership </vt:lpstr>
      <vt:lpstr>PowerPoint Presentation</vt:lpstr>
      <vt:lpstr>The pandemic introduced additional pressures to existing cyber threats </vt:lpstr>
      <vt:lpstr>Cyber security  Trends for remainder of 2022</vt:lpstr>
      <vt:lpstr>PowerPoint Presentation</vt:lpstr>
      <vt:lpstr>HP Predictions</vt:lpstr>
      <vt:lpstr>PowerPoint Presentation</vt:lpstr>
      <vt:lpstr>PowerPoint Presentation</vt:lpstr>
      <vt:lpstr>High level - Language requirements needed in statutes and directives</vt:lpstr>
      <vt:lpstr>High level - Language requirements needed in statutes and directives continued…</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BPS Playbook Agenda</dc:title>
  <dc:creator>Dr. Kimberlee Ann Brannock;Dvorak, Alana</dc:creator>
  <cp:lastModifiedBy>Shelley Lindner</cp:lastModifiedBy>
  <cp:revision>66</cp:revision>
  <cp:lastPrinted>2022-03-29T12:57:45Z</cp:lastPrinted>
  <dcterms:created xsi:type="dcterms:W3CDTF">2021-01-26T20:40:26Z</dcterms:created>
  <dcterms:modified xsi:type="dcterms:W3CDTF">2022-03-29T12:57:53Z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0x010100FCD7CFD8CD69094099A06583E75B3BB0</vt:lpwstr>
  </property>
</Properties>
</file>